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5" r:id="rId3"/>
    <p:sldId id="257" r:id="rId4"/>
    <p:sldId id="280" r:id="rId5"/>
    <p:sldId id="265" r:id="rId6"/>
    <p:sldId id="258" r:id="rId7"/>
    <p:sldId id="259" r:id="rId8"/>
    <p:sldId id="260" r:id="rId9"/>
    <p:sldId id="263" r:id="rId10"/>
    <p:sldId id="261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77" r:id="rId25"/>
    <p:sldId id="278" r:id="rId26"/>
    <p:sldId id="279" r:id="rId27"/>
    <p:sldId id="28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99BA4F-B2CF-405A-8103-38B4DAF816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66C7A1-CB52-4C86-95AB-6F9F6B178D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126DDAD4-1AC6-4C51-9C74-C642DA883334}" type="parTrans" cxnId="{A84DE602-F75F-4EFF-8050-D25A23D0F45F}">
      <dgm:prSet/>
      <dgm:spPr/>
      <dgm:t>
        <a:bodyPr/>
        <a:lstStyle/>
        <a:p>
          <a:endParaRPr lang="en-US"/>
        </a:p>
      </dgm:t>
    </dgm:pt>
    <dgm:pt modelId="{93695E70-F14F-4A8F-AAF7-B5A21525CA48}" type="sibTrans" cxnId="{A84DE602-F75F-4EFF-8050-D25A23D0F45F}">
      <dgm:prSet/>
      <dgm:spPr/>
      <dgm:t>
        <a:bodyPr/>
        <a:lstStyle/>
        <a:p>
          <a:endParaRPr lang="en-US"/>
        </a:p>
      </dgm:t>
    </dgm:pt>
    <dgm:pt modelId="{A70FDE51-D6CF-46FD-9CFF-8C083B852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</a:t>
          </a:r>
        </a:p>
      </dgm:t>
    </dgm:pt>
    <dgm:pt modelId="{5F4FD315-4D45-48F1-BEEE-1AD000271FF0}" type="parTrans" cxnId="{73CAEAB3-74F0-4408-8CCD-3E5484A7D9EE}">
      <dgm:prSet/>
      <dgm:spPr/>
      <dgm:t>
        <a:bodyPr/>
        <a:lstStyle/>
        <a:p>
          <a:endParaRPr lang="en-US"/>
        </a:p>
      </dgm:t>
    </dgm:pt>
    <dgm:pt modelId="{D2C83684-7C59-4131-BF5E-ED7124D49C1D}" type="sibTrans" cxnId="{73CAEAB3-74F0-4408-8CCD-3E5484A7D9EE}">
      <dgm:prSet/>
      <dgm:spPr/>
      <dgm:t>
        <a:bodyPr/>
        <a:lstStyle/>
        <a:p>
          <a:endParaRPr lang="en-US"/>
        </a:p>
      </dgm:t>
    </dgm:pt>
    <dgm:pt modelId="{01BBDD01-B32B-4F02-8A6A-60D1CF884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Exploratory</a:t>
          </a:r>
        </a:p>
      </dgm:t>
    </dgm:pt>
    <dgm:pt modelId="{C1B7A931-6441-48A0-AEB1-9683A0496D94}" type="parTrans" cxnId="{747B749B-8603-4DFB-9876-1A760931F15D}">
      <dgm:prSet/>
      <dgm:spPr/>
      <dgm:t>
        <a:bodyPr/>
        <a:lstStyle/>
        <a:p>
          <a:endParaRPr lang="en-US"/>
        </a:p>
      </dgm:t>
    </dgm:pt>
    <dgm:pt modelId="{6BE5E72F-3D34-4C17-8584-75D074F07426}" type="sibTrans" cxnId="{747B749B-8603-4DFB-9876-1A760931F15D}">
      <dgm:prSet/>
      <dgm:spPr/>
      <dgm:t>
        <a:bodyPr/>
        <a:lstStyle/>
        <a:p>
          <a:endParaRPr lang="en-US"/>
        </a:p>
      </dgm:t>
    </dgm:pt>
    <dgm:pt modelId="{0A9CEEAF-ED88-4604-A8D7-0D51AA37A6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Geospatial Statistics</a:t>
          </a:r>
        </a:p>
      </dgm:t>
    </dgm:pt>
    <dgm:pt modelId="{77C68FDC-F253-487A-BDA3-E601C36B5A11}" type="parTrans" cxnId="{4403A64C-40D0-41D3-BDD8-260FB57D2D26}">
      <dgm:prSet/>
      <dgm:spPr/>
      <dgm:t>
        <a:bodyPr/>
        <a:lstStyle/>
        <a:p>
          <a:endParaRPr lang="en-US"/>
        </a:p>
      </dgm:t>
    </dgm:pt>
    <dgm:pt modelId="{4FE80D57-B936-470D-BFCB-C406AFB39876}" type="sibTrans" cxnId="{4403A64C-40D0-41D3-BDD8-260FB57D2D26}">
      <dgm:prSet/>
      <dgm:spPr/>
      <dgm:t>
        <a:bodyPr/>
        <a:lstStyle/>
        <a:p>
          <a:endParaRPr lang="en-US"/>
        </a:p>
      </dgm:t>
    </dgm:pt>
    <dgm:pt modelId="{EDD68684-0952-4A33-8A8F-8CAA1119F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Spatio-Temporal Bayesian Modeling</a:t>
          </a:r>
        </a:p>
      </dgm:t>
    </dgm:pt>
    <dgm:pt modelId="{D54CE43D-9162-4429-B2A8-58197C635866}" type="parTrans" cxnId="{C3A2E01B-D49B-4C6E-8816-FF0C7C0827F8}">
      <dgm:prSet/>
      <dgm:spPr/>
      <dgm:t>
        <a:bodyPr/>
        <a:lstStyle/>
        <a:p>
          <a:endParaRPr lang="en-US"/>
        </a:p>
      </dgm:t>
    </dgm:pt>
    <dgm:pt modelId="{9E1E2341-5D30-4113-AE82-D2EC99F49E4C}" type="sibTrans" cxnId="{C3A2E01B-D49B-4C6E-8816-FF0C7C0827F8}">
      <dgm:prSet/>
      <dgm:spPr/>
      <dgm:t>
        <a:bodyPr/>
        <a:lstStyle/>
        <a:p>
          <a:endParaRPr lang="en-US"/>
        </a:p>
      </dgm:t>
    </dgm:pt>
    <dgm:pt modelId="{E364674B-16B0-4C06-AF71-053D5B36C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Work</a:t>
          </a:r>
        </a:p>
      </dgm:t>
    </dgm:pt>
    <dgm:pt modelId="{69C29A97-13C8-4335-B51E-3D536B477EA1}" type="parTrans" cxnId="{19033706-4E60-4489-9A09-54105629AA37}">
      <dgm:prSet/>
      <dgm:spPr/>
      <dgm:t>
        <a:bodyPr/>
        <a:lstStyle/>
        <a:p>
          <a:endParaRPr lang="en-US"/>
        </a:p>
      </dgm:t>
    </dgm:pt>
    <dgm:pt modelId="{9E0A973E-1046-4EF8-85CF-6BC7DCB81617}" type="sibTrans" cxnId="{19033706-4E60-4489-9A09-54105629AA37}">
      <dgm:prSet/>
      <dgm:spPr/>
      <dgm:t>
        <a:bodyPr/>
        <a:lstStyle/>
        <a:p>
          <a:endParaRPr lang="en-US"/>
        </a:p>
      </dgm:t>
    </dgm:pt>
    <dgm:pt modelId="{1979168A-D360-4459-8477-4F699BA9D8CF}" type="pres">
      <dgm:prSet presAssocID="{3399BA4F-B2CF-405A-8103-38B4DAF81676}" presName="root" presStyleCnt="0">
        <dgm:presLayoutVars>
          <dgm:dir/>
          <dgm:resizeHandles val="exact"/>
        </dgm:presLayoutVars>
      </dgm:prSet>
      <dgm:spPr/>
    </dgm:pt>
    <dgm:pt modelId="{1F7AAC03-D31E-44EA-AFF4-D241680EF4A2}" type="pres">
      <dgm:prSet presAssocID="{1E66C7A1-CB52-4C86-95AB-6F9F6B178DEF}" presName="compNode" presStyleCnt="0"/>
      <dgm:spPr/>
    </dgm:pt>
    <dgm:pt modelId="{039D0323-ED74-4883-B697-DE03B1780E87}" type="pres">
      <dgm:prSet presAssocID="{1E66C7A1-CB52-4C86-95AB-6F9F6B178DEF}" presName="bgRect" presStyleLbl="bgShp" presStyleIdx="0" presStyleCnt="6"/>
      <dgm:spPr/>
    </dgm:pt>
    <dgm:pt modelId="{D6728D12-D5DD-4FD0-A99E-C6477EF510A1}" type="pres">
      <dgm:prSet presAssocID="{1E66C7A1-CB52-4C86-95AB-6F9F6B178DE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E35546C9-8808-45F7-B503-59DCD98D2F64}" type="pres">
      <dgm:prSet presAssocID="{1E66C7A1-CB52-4C86-95AB-6F9F6B178DEF}" presName="spaceRect" presStyleCnt="0"/>
      <dgm:spPr/>
    </dgm:pt>
    <dgm:pt modelId="{D442B58E-95E7-4C75-BEC3-E99A677D9FA8}" type="pres">
      <dgm:prSet presAssocID="{1E66C7A1-CB52-4C86-95AB-6F9F6B178DEF}" presName="parTx" presStyleLbl="revTx" presStyleIdx="0" presStyleCnt="6">
        <dgm:presLayoutVars>
          <dgm:chMax val="0"/>
          <dgm:chPref val="0"/>
        </dgm:presLayoutVars>
      </dgm:prSet>
      <dgm:spPr/>
    </dgm:pt>
    <dgm:pt modelId="{423F9B30-B0C3-4A8D-AF4B-B15361445BFD}" type="pres">
      <dgm:prSet presAssocID="{93695E70-F14F-4A8F-AAF7-B5A21525CA48}" presName="sibTrans" presStyleCnt="0"/>
      <dgm:spPr/>
    </dgm:pt>
    <dgm:pt modelId="{C3A41237-D29A-4177-9635-76FEDD484288}" type="pres">
      <dgm:prSet presAssocID="{A70FDE51-D6CF-46FD-9CFF-8C083B852E05}" presName="compNode" presStyleCnt="0"/>
      <dgm:spPr/>
    </dgm:pt>
    <dgm:pt modelId="{FCBF31D8-EDB6-4B28-A3CD-14E8C4113F7E}" type="pres">
      <dgm:prSet presAssocID="{A70FDE51-D6CF-46FD-9CFF-8C083B852E05}" presName="bgRect" presStyleLbl="bgShp" presStyleIdx="1" presStyleCnt="6"/>
      <dgm:spPr/>
    </dgm:pt>
    <dgm:pt modelId="{B975B5A1-71F0-44D7-997A-8143B77887EF}" type="pres">
      <dgm:prSet presAssocID="{A70FDE51-D6CF-46FD-9CFF-8C083B852E0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FF39A1B-79BE-4C88-8CD1-31A760CDBB4F}" type="pres">
      <dgm:prSet presAssocID="{A70FDE51-D6CF-46FD-9CFF-8C083B852E05}" presName="spaceRect" presStyleCnt="0"/>
      <dgm:spPr/>
    </dgm:pt>
    <dgm:pt modelId="{FF5E6A69-E67B-4839-9089-7D9AD6B6D08B}" type="pres">
      <dgm:prSet presAssocID="{A70FDE51-D6CF-46FD-9CFF-8C083B852E05}" presName="parTx" presStyleLbl="revTx" presStyleIdx="1" presStyleCnt="6">
        <dgm:presLayoutVars>
          <dgm:chMax val="0"/>
          <dgm:chPref val="0"/>
        </dgm:presLayoutVars>
      </dgm:prSet>
      <dgm:spPr/>
    </dgm:pt>
    <dgm:pt modelId="{775C6558-0C78-4AC6-BE74-0EC31B964620}" type="pres">
      <dgm:prSet presAssocID="{D2C83684-7C59-4131-BF5E-ED7124D49C1D}" presName="sibTrans" presStyleCnt="0"/>
      <dgm:spPr/>
    </dgm:pt>
    <dgm:pt modelId="{EEF303A1-2F89-4AE7-8599-28ADA49C3CC7}" type="pres">
      <dgm:prSet presAssocID="{01BBDD01-B32B-4F02-8A6A-60D1CF884343}" presName="compNode" presStyleCnt="0"/>
      <dgm:spPr/>
    </dgm:pt>
    <dgm:pt modelId="{2DD9B24E-DB8D-4B73-B212-0E7E2793869E}" type="pres">
      <dgm:prSet presAssocID="{01BBDD01-B32B-4F02-8A6A-60D1CF884343}" presName="bgRect" presStyleLbl="bgShp" presStyleIdx="2" presStyleCnt="6"/>
      <dgm:spPr/>
    </dgm:pt>
    <dgm:pt modelId="{6B539291-22FE-4CE4-92D7-2E5924EF7849}" type="pres">
      <dgm:prSet presAssocID="{01BBDD01-B32B-4F02-8A6A-60D1CF88434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846963A-0B3E-409E-B10A-332C713C1842}" type="pres">
      <dgm:prSet presAssocID="{01BBDD01-B32B-4F02-8A6A-60D1CF884343}" presName="spaceRect" presStyleCnt="0"/>
      <dgm:spPr/>
    </dgm:pt>
    <dgm:pt modelId="{48FBF0A5-7CFA-4918-9D76-C879CE506E8D}" type="pres">
      <dgm:prSet presAssocID="{01BBDD01-B32B-4F02-8A6A-60D1CF884343}" presName="parTx" presStyleLbl="revTx" presStyleIdx="2" presStyleCnt="6">
        <dgm:presLayoutVars>
          <dgm:chMax val="0"/>
          <dgm:chPref val="0"/>
        </dgm:presLayoutVars>
      </dgm:prSet>
      <dgm:spPr/>
    </dgm:pt>
    <dgm:pt modelId="{8D5A7F95-85AE-4AFD-B851-F351D272916B}" type="pres">
      <dgm:prSet presAssocID="{6BE5E72F-3D34-4C17-8584-75D074F07426}" presName="sibTrans" presStyleCnt="0"/>
      <dgm:spPr/>
    </dgm:pt>
    <dgm:pt modelId="{B7911B26-DCF0-43AF-9BEF-507FDD414A38}" type="pres">
      <dgm:prSet presAssocID="{0A9CEEAF-ED88-4604-A8D7-0D51AA37A645}" presName="compNode" presStyleCnt="0"/>
      <dgm:spPr/>
    </dgm:pt>
    <dgm:pt modelId="{5A393EB5-7F08-4903-A557-8BDAF9A92783}" type="pres">
      <dgm:prSet presAssocID="{0A9CEEAF-ED88-4604-A8D7-0D51AA37A645}" presName="bgRect" presStyleLbl="bgShp" presStyleIdx="3" presStyleCnt="6"/>
      <dgm:spPr/>
    </dgm:pt>
    <dgm:pt modelId="{A34613D9-30A9-422C-87E2-8374B585AE81}" type="pres">
      <dgm:prSet presAssocID="{0A9CEEAF-ED88-4604-A8D7-0D51AA37A64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4486BE62-D5F4-4394-ADF9-5F945127C8D3}" type="pres">
      <dgm:prSet presAssocID="{0A9CEEAF-ED88-4604-A8D7-0D51AA37A645}" presName="spaceRect" presStyleCnt="0"/>
      <dgm:spPr/>
    </dgm:pt>
    <dgm:pt modelId="{9F4173C0-ED20-451E-9755-1FA6A00D2F1C}" type="pres">
      <dgm:prSet presAssocID="{0A9CEEAF-ED88-4604-A8D7-0D51AA37A645}" presName="parTx" presStyleLbl="revTx" presStyleIdx="3" presStyleCnt="6">
        <dgm:presLayoutVars>
          <dgm:chMax val="0"/>
          <dgm:chPref val="0"/>
        </dgm:presLayoutVars>
      </dgm:prSet>
      <dgm:spPr/>
    </dgm:pt>
    <dgm:pt modelId="{3BC6C1A4-F479-44E5-9115-E9C44EDC3634}" type="pres">
      <dgm:prSet presAssocID="{4FE80D57-B936-470D-BFCB-C406AFB39876}" presName="sibTrans" presStyleCnt="0"/>
      <dgm:spPr/>
    </dgm:pt>
    <dgm:pt modelId="{1554C476-8682-40F5-8A6D-AFCED00E1CE8}" type="pres">
      <dgm:prSet presAssocID="{EDD68684-0952-4A33-8A8F-8CAA1119F213}" presName="compNode" presStyleCnt="0"/>
      <dgm:spPr/>
    </dgm:pt>
    <dgm:pt modelId="{9ABD89B7-5CCF-436C-81FF-DEDC1418C8D7}" type="pres">
      <dgm:prSet presAssocID="{EDD68684-0952-4A33-8A8F-8CAA1119F213}" presName="bgRect" presStyleLbl="bgShp" presStyleIdx="4" presStyleCnt="6"/>
      <dgm:spPr/>
    </dgm:pt>
    <dgm:pt modelId="{5651CDF1-7C09-43D7-A6F4-40091CA87CE2}" type="pres">
      <dgm:prSet presAssocID="{EDD68684-0952-4A33-8A8F-8CAA1119F21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FDF8D2F4-FAC7-466A-B64B-04F2A6D27DD6}" type="pres">
      <dgm:prSet presAssocID="{EDD68684-0952-4A33-8A8F-8CAA1119F213}" presName="spaceRect" presStyleCnt="0"/>
      <dgm:spPr/>
    </dgm:pt>
    <dgm:pt modelId="{F7251F71-A8F0-403A-B7B0-5A646B6A6770}" type="pres">
      <dgm:prSet presAssocID="{EDD68684-0952-4A33-8A8F-8CAA1119F213}" presName="parTx" presStyleLbl="revTx" presStyleIdx="4" presStyleCnt="6">
        <dgm:presLayoutVars>
          <dgm:chMax val="0"/>
          <dgm:chPref val="0"/>
        </dgm:presLayoutVars>
      </dgm:prSet>
      <dgm:spPr/>
    </dgm:pt>
    <dgm:pt modelId="{896CBFB6-8AFB-462A-BEEE-0F7A753203B6}" type="pres">
      <dgm:prSet presAssocID="{9E1E2341-5D30-4113-AE82-D2EC99F49E4C}" presName="sibTrans" presStyleCnt="0"/>
      <dgm:spPr/>
    </dgm:pt>
    <dgm:pt modelId="{B9E573B6-5F84-4CD3-B73D-D17D01A27D89}" type="pres">
      <dgm:prSet presAssocID="{E364674B-16B0-4C06-AF71-053D5B36C76C}" presName="compNode" presStyleCnt="0"/>
      <dgm:spPr/>
    </dgm:pt>
    <dgm:pt modelId="{FE5DBA3B-F8D9-4A03-A65C-D70BD810810C}" type="pres">
      <dgm:prSet presAssocID="{E364674B-16B0-4C06-AF71-053D5B36C76C}" presName="bgRect" presStyleLbl="bgShp" presStyleIdx="5" presStyleCnt="6"/>
      <dgm:spPr/>
    </dgm:pt>
    <dgm:pt modelId="{134A7EE6-7238-4F92-B939-1EC2E41AF8BB}" type="pres">
      <dgm:prSet presAssocID="{E364674B-16B0-4C06-AF71-053D5B36C76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63B6C50B-90A2-4798-ADDD-1DFF0D137E34}" type="pres">
      <dgm:prSet presAssocID="{E364674B-16B0-4C06-AF71-053D5B36C76C}" presName="spaceRect" presStyleCnt="0"/>
      <dgm:spPr/>
    </dgm:pt>
    <dgm:pt modelId="{7CAE5CB4-4D3F-4535-85D2-65CDE3D3A567}" type="pres">
      <dgm:prSet presAssocID="{E364674B-16B0-4C06-AF71-053D5B36C76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84DE602-F75F-4EFF-8050-D25A23D0F45F}" srcId="{3399BA4F-B2CF-405A-8103-38B4DAF81676}" destId="{1E66C7A1-CB52-4C86-95AB-6F9F6B178DEF}" srcOrd="0" destOrd="0" parTransId="{126DDAD4-1AC6-4C51-9C74-C642DA883334}" sibTransId="{93695E70-F14F-4A8F-AAF7-B5A21525CA48}"/>
    <dgm:cxn modelId="{DB713006-DCB0-ED4B-8F63-5BEF196AF7F0}" type="presOf" srcId="{3399BA4F-B2CF-405A-8103-38B4DAF81676}" destId="{1979168A-D360-4459-8477-4F699BA9D8CF}" srcOrd="0" destOrd="0" presId="urn:microsoft.com/office/officeart/2018/2/layout/IconVerticalSolidList"/>
    <dgm:cxn modelId="{19033706-4E60-4489-9A09-54105629AA37}" srcId="{3399BA4F-B2CF-405A-8103-38B4DAF81676}" destId="{E364674B-16B0-4C06-AF71-053D5B36C76C}" srcOrd="5" destOrd="0" parTransId="{69C29A97-13C8-4335-B51E-3D536B477EA1}" sibTransId="{9E0A973E-1046-4EF8-85CF-6BC7DCB81617}"/>
    <dgm:cxn modelId="{C3A2E01B-D49B-4C6E-8816-FF0C7C0827F8}" srcId="{3399BA4F-B2CF-405A-8103-38B4DAF81676}" destId="{EDD68684-0952-4A33-8A8F-8CAA1119F213}" srcOrd="4" destOrd="0" parTransId="{D54CE43D-9162-4429-B2A8-58197C635866}" sibTransId="{9E1E2341-5D30-4113-AE82-D2EC99F49E4C}"/>
    <dgm:cxn modelId="{C82AD235-98E5-EF41-8C24-308A0E2B4C54}" type="presOf" srcId="{01BBDD01-B32B-4F02-8A6A-60D1CF884343}" destId="{48FBF0A5-7CFA-4918-9D76-C879CE506E8D}" srcOrd="0" destOrd="0" presId="urn:microsoft.com/office/officeart/2018/2/layout/IconVerticalSolidList"/>
    <dgm:cxn modelId="{4403A64C-40D0-41D3-BDD8-260FB57D2D26}" srcId="{3399BA4F-B2CF-405A-8103-38B4DAF81676}" destId="{0A9CEEAF-ED88-4604-A8D7-0D51AA37A645}" srcOrd="3" destOrd="0" parTransId="{77C68FDC-F253-487A-BDA3-E601C36B5A11}" sibTransId="{4FE80D57-B936-470D-BFCB-C406AFB39876}"/>
    <dgm:cxn modelId="{673BDB52-53B8-E04C-B77E-1D13C71950B0}" type="presOf" srcId="{A70FDE51-D6CF-46FD-9CFF-8C083B852E05}" destId="{FF5E6A69-E67B-4839-9089-7D9AD6B6D08B}" srcOrd="0" destOrd="0" presId="urn:microsoft.com/office/officeart/2018/2/layout/IconVerticalSolidList"/>
    <dgm:cxn modelId="{747B749B-8603-4DFB-9876-1A760931F15D}" srcId="{3399BA4F-B2CF-405A-8103-38B4DAF81676}" destId="{01BBDD01-B32B-4F02-8A6A-60D1CF884343}" srcOrd="2" destOrd="0" parTransId="{C1B7A931-6441-48A0-AEB1-9683A0496D94}" sibTransId="{6BE5E72F-3D34-4C17-8584-75D074F07426}"/>
    <dgm:cxn modelId="{BBC8C4A8-2B72-4645-A9BD-B458A1E6EF72}" type="presOf" srcId="{1E66C7A1-CB52-4C86-95AB-6F9F6B178DEF}" destId="{D442B58E-95E7-4C75-BEC3-E99A677D9FA8}" srcOrd="0" destOrd="0" presId="urn:microsoft.com/office/officeart/2018/2/layout/IconVerticalSolidList"/>
    <dgm:cxn modelId="{F40B07B1-4698-AF47-98EF-4D0BBAD27350}" type="presOf" srcId="{0A9CEEAF-ED88-4604-A8D7-0D51AA37A645}" destId="{9F4173C0-ED20-451E-9755-1FA6A00D2F1C}" srcOrd="0" destOrd="0" presId="urn:microsoft.com/office/officeart/2018/2/layout/IconVerticalSolidList"/>
    <dgm:cxn modelId="{73CAEAB3-74F0-4408-8CCD-3E5484A7D9EE}" srcId="{3399BA4F-B2CF-405A-8103-38B4DAF81676}" destId="{A70FDE51-D6CF-46FD-9CFF-8C083B852E05}" srcOrd="1" destOrd="0" parTransId="{5F4FD315-4D45-48F1-BEEE-1AD000271FF0}" sibTransId="{D2C83684-7C59-4131-BF5E-ED7124D49C1D}"/>
    <dgm:cxn modelId="{89A3A8B6-EF48-B447-80B8-33F9C64251B6}" type="presOf" srcId="{E364674B-16B0-4C06-AF71-053D5B36C76C}" destId="{7CAE5CB4-4D3F-4535-85D2-65CDE3D3A567}" srcOrd="0" destOrd="0" presId="urn:microsoft.com/office/officeart/2018/2/layout/IconVerticalSolidList"/>
    <dgm:cxn modelId="{ACEE8AE6-7C58-D041-8151-5C267DAD03AA}" type="presOf" srcId="{EDD68684-0952-4A33-8A8F-8CAA1119F213}" destId="{F7251F71-A8F0-403A-B7B0-5A646B6A6770}" srcOrd="0" destOrd="0" presId="urn:microsoft.com/office/officeart/2018/2/layout/IconVerticalSolidList"/>
    <dgm:cxn modelId="{BE2BDE6B-7ABD-B24B-85F2-A26A6F270586}" type="presParOf" srcId="{1979168A-D360-4459-8477-4F699BA9D8CF}" destId="{1F7AAC03-D31E-44EA-AFF4-D241680EF4A2}" srcOrd="0" destOrd="0" presId="urn:microsoft.com/office/officeart/2018/2/layout/IconVerticalSolidList"/>
    <dgm:cxn modelId="{2ACF1D18-141A-F74C-9D30-2604BD6EB23E}" type="presParOf" srcId="{1F7AAC03-D31E-44EA-AFF4-D241680EF4A2}" destId="{039D0323-ED74-4883-B697-DE03B1780E87}" srcOrd="0" destOrd="0" presId="urn:microsoft.com/office/officeart/2018/2/layout/IconVerticalSolidList"/>
    <dgm:cxn modelId="{83B8A5D4-C308-6143-800B-2244C94F71BF}" type="presParOf" srcId="{1F7AAC03-D31E-44EA-AFF4-D241680EF4A2}" destId="{D6728D12-D5DD-4FD0-A99E-C6477EF510A1}" srcOrd="1" destOrd="0" presId="urn:microsoft.com/office/officeart/2018/2/layout/IconVerticalSolidList"/>
    <dgm:cxn modelId="{DCEA3A52-AD9E-7D47-9830-8D0074D34F0A}" type="presParOf" srcId="{1F7AAC03-D31E-44EA-AFF4-D241680EF4A2}" destId="{E35546C9-8808-45F7-B503-59DCD98D2F64}" srcOrd="2" destOrd="0" presId="urn:microsoft.com/office/officeart/2018/2/layout/IconVerticalSolidList"/>
    <dgm:cxn modelId="{94AF793B-E907-1341-BADF-1CD01D46E9D7}" type="presParOf" srcId="{1F7AAC03-D31E-44EA-AFF4-D241680EF4A2}" destId="{D442B58E-95E7-4C75-BEC3-E99A677D9FA8}" srcOrd="3" destOrd="0" presId="urn:microsoft.com/office/officeart/2018/2/layout/IconVerticalSolidList"/>
    <dgm:cxn modelId="{2E81C9C4-D8AE-0546-9207-C0C6BFBC8EB2}" type="presParOf" srcId="{1979168A-D360-4459-8477-4F699BA9D8CF}" destId="{423F9B30-B0C3-4A8D-AF4B-B15361445BFD}" srcOrd="1" destOrd="0" presId="urn:microsoft.com/office/officeart/2018/2/layout/IconVerticalSolidList"/>
    <dgm:cxn modelId="{D5EC7774-D441-6F45-B8FD-348721F80A0B}" type="presParOf" srcId="{1979168A-D360-4459-8477-4F699BA9D8CF}" destId="{C3A41237-D29A-4177-9635-76FEDD484288}" srcOrd="2" destOrd="0" presId="urn:microsoft.com/office/officeart/2018/2/layout/IconVerticalSolidList"/>
    <dgm:cxn modelId="{ADFAF2F8-26B7-3344-B35D-F464BB8373CE}" type="presParOf" srcId="{C3A41237-D29A-4177-9635-76FEDD484288}" destId="{FCBF31D8-EDB6-4B28-A3CD-14E8C4113F7E}" srcOrd="0" destOrd="0" presId="urn:microsoft.com/office/officeart/2018/2/layout/IconVerticalSolidList"/>
    <dgm:cxn modelId="{82EBCD57-A13A-F349-9D1E-5B4B5B3E848C}" type="presParOf" srcId="{C3A41237-D29A-4177-9635-76FEDD484288}" destId="{B975B5A1-71F0-44D7-997A-8143B77887EF}" srcOrd="1" destOrd="0" presId="urn:microsoft.com/office/officeart/2018/2/layout/IconVerticalSolidList"/>
    <dgm:cxn modelId="{09B66495-8ABC-9C49-9E18-7504ED57DE50}" type="presParOf" srcId="{C3A41237-D29A-4177-9635-76FEDD484288}" destId="{8FF39A1B-79BE-4C88-8CD1-31A760CDBB4F}" srcOrd="2" destOrd="0" presId="urn:microsoft.com/office/officeart/2018/2/layout/IconVerticalSolidList"/>
    <dgm:cxn modelId="{7A3E39EB-6957-AB44-975E-387C3D35EDCC}" type="presParOf" srcId="{C3A41237-D29A-4177-9635-76FEDD484288}" destId="{FF5E6A69-E67B-4839-9089-7D9AD6B6D08B}" srcOrd="3" destOrd="0" presId="urn:microsoft.com/office/officeart/2018/2/layout/IconVerticalSolidList"/>
    <dgm:cxn modelId="{5499F920-751D-4542-A9B3-5A7A65684E25}" type="presParOf" srcId="{1979168A-D360-4459-8477-4F699BA9D8CF}" destId="{775C6558-0C78-4AC6-BE74-0EC31B964620}" srcOrd="3" destOrd="0" presId="urn:microsoft.com/office/officeart/2018/2/layout/IconVerticalSolidList"/>
    <dgm:cxn modelId="{08F3C209-5383-2D4D-968A-478A4F2FEC32}" type="presParOf" srcId="{1979168A-D360-4459-8477-4F699BA9D8CF}" destId="{EEF303A1-2F89-4AE7-8599-28ADA49C3CC7}" srcOrd="4" destOrd="0" presId="urn:microsoft.com/office/officeart/2018/2/layout/IconVerticalSolidList"/>
    <dgm:cxn modelId="{D386DCB1-113E-3E4F-ABCD-E6505DB56B97}" type="presParOf" srcId="{EEF303A1-2F89-4AE7-8599-28ADA49C3CC7}" destId="{2DD9B24E-DB8D-4B73-B212-0E7E2793869E}" srcOrd="0" destOrd="0" presId="urn:microsoft.com/office/officeart/2018/2/layout/IconVerticalSolidList"/>
    <dgm:cxn modelId="{81C7877E-62A6-E849-960D-9B24E9F2BB6F}" type="presParOf" srcId="{EEF303A1-2F89-4AE7-8599-28ADA49C3CC7}" destId="{6B539291-22FE-4CE4-92D7-2E5924EF7849}" srcOrd="1" destOrd="0" presId="urn:microsoft.com/office/officeart/2018/2/layout/IconVerticalSolidList"/>
    <dgm:cxn modelId="{3E5F8FDA-3665-CB48-886A-B04D3CE68114}" type="presParOf" srcId="{EEF303A1-2F89-4AE7-8599-28ADA49C3CC7}" destId="{D846963A-0B3E-409E-B10A-332C713C1842}" srcOrd="2" destOrd="0" presId="urn:microsoft.com/office/officeart/2018/2/layout/IconVerticalSolidList"/>
    <dgm:cxn modelId="{9E788C51-C8C4-8047-BFF5-5EC2E89DF3D7}" type="presParOf" srcId="{EEF303A1-2F89-4AE7-8599-28ADA49C3CC7}" destId="{48FBF0A5-7CFA-4918-9D76-C879CE506E8D}" srcOrd="3" destOrd="0" presId="urn:microsoft.com/office/officeart/2018/2/layout/IconVerticalSolidList"/>
    <dgm:cxn modelId="{C3A47E8E-BB52-AA4F-A31F-CF7E0C0F4383}" type="presParOf" srcId="{1979168A-D360-4459-8477-4F699BA9D8CF}" destId="{8D5A7F95-85AE-4AFD-B851-F351D272916B}" srcOrd="5" destOrd="0" presId="urn:microsoft.com/office/officeart/2018/2/layout/IconVerticalSolidList"/>
    <dgm:cxn modelId="{EFCCFEBF-A841-D94B-85FA-6CDFCC14C755}" type="presParOf" srcId="{1979168A-D360-4459-8477-4F699BA9D8CF}" destId="{B7911B26-DCF0-43AF-9BEF-507FDD414A38}" srcOrd="6" destOrd="0" presId="urn:microsoft.com/office/officeart/2018/2/layout/IconVerticalSolidList"/>
    <dgm:cxn modelId="{48BBD28C-18BE-6543-A349-A4B7B782965A}" type="presParOf" srcId="{B7911B26-DCF0-43AF-9BEF-507FDD414A38}" destId="{5A393EB5-7F08-4903-A557-8BDAF9A92783}" srcOrd="0" destOrd="0" presId="urn:microsoft.com/office/officeart/2018/2/layout/IconVerticalSolidList"/>
    <dgm:cxn modelId="{978E2E42-64A4-CF41-9D5A-0BEF96E5AA52}" type="presParOf" srcId="{B7911B26-DCF0-43AF-9BEF-507FDD414A38}" destId="{A34613D9-30A9-422C-87E2-8374B585AE81}" srcOrd="1" destOrd="0" presId="urn:microsoft.com/office/officeart/2018/2/layout/IconVerticalSolidList"/>
    <dgm:cxn modelId="{65D54D3B-E752-994C-81CA-02F2CFCA2A89}" type="presParOf" srcId="{B7911B26-DCF0-43AF-9BEF-507FDD414A38}" destId="{4486BE62-D5F4-4394-ADF9-5F945127C8D3}" srcOrd="2" destOrd="0" presId="urn:microsoft.com/office/officeart/2018/2/layout/IconVerticalSolidList"/>
    <dgm:cxn modelId="{D92DD53C-FBD2-324C-A63D-67D94C7D6ED7}" type="presParOf" srcId="{B7911B26-DCF0-43AF-9BEF-507FDD414A38}" destId="{9F4173C0-ED20-451E-9755-1FA6A00D2F1C}" srcOrd="3" destOrd="0" presId="urn:microsoft.com/office/officeart/2018/2/layout/IconVerticalSolidList"/>
    <dgm:cxn modelId="{22735A01-6579-2841-B6D6-5A4A82C0850F}" type="presParOf" srcId="{1979168A-D360-4459-8477-4F699BA9D8CF}" destId="{3BC6C1A4-F479-44E5-9115-E9C44EDC3634}" srcOrd="7" destOrd="0" presId="urn:microsoft.com/office/officeart/2018/2/layout/IconVerticalSolidList"/>
    <dgm:cxn modelId="{5AB7A037-E1BF-C241-9678-749FC21DAD32}" type="presParOf" srcId="{1979168A-D360-4459-8477-4F699BA9D8CF}" destId="{1554C476-8682-40F5-8A6D-AFCED00E1CE8}" srcOrd="8" destOrd="0" presId="urn:microsoft.com/office/officeart/2018/2/layout/IconVerticalSolidList"/>
    <dgm:cxn modelId="{7E17B84D-964A-DF45-AE7F-170B6330A85D}" type="presParOf" srcId="{1554C476-8682-40F5-8A6D-AFCED00E1CE8}" destId="{9ABD89B7-5CCF-436C-81FF-DEDC1418C8D7}" srcOrd="0" destOrd="0" presId="urn:microsoft.com/office/officeart/2018/2/layout/IconVerticalSolidList"/>
    <dgm:cxn modelId="{67A8750C-2F5B-6343-86B9-06F012754084}" type="presParOf" srcId="{1554C476-8682-40F5-8A6D-AFCED00E1CE8}" destId="{5651CDF1-7C09-43D7-A6F4-40091CA87CE2}" srcOrd="1" destOrd="0" presId="urn:microsoft.com/office/officeart/2018/2/layout/IconVerticalSolidList"/>
    <dgm:cxn modelId="{9B087D18-05C2-BA4D-80B8-9A47F2783AB3}" type="presParOf" srcId="{1554C476-8682-40F5-8A6D-AFCED00E1CE8}" destId="{FDF8D2F4-FAC7-466A-B64B-04F2A6D27DD6}" srcOrd="2" destOrd="0" presId="urn:microsoft.com/office/officeart/2018/2/layout/IconVerticalSolidList"/>
    <dgm:cxn modelId="{FB53CC50-D09F-944F-BB3C-76978086D7DF}" type="presParOf" srcId="{1554C476-8682-40F5-8A6D-AFCED00E1CE8}" destId="{F7251F71-A8F0-403A-B7B0-5A646B6A6770}" srcOrd="3" destOrd="0" presId="urn:microsoft.com/office/officeart/2018/2/layout/IconVerticalSolidList"/>
    <dgm:cxn modelId="{6EBB125E-252D-3F45-B946-5AA944663290}" type="presParOf" srcId="{1979168A-D360-4459-8477-4F699BA9D8CF}" destId="{896CBFB6-8AFB-462A-BEEE-0F7A753203B6}" srcOrd="9" destOrd="0" presId="urn:microsoft.com/office/officeart/2018/2/layout/IconVerticalSolidList"/>
    <dgm:cxn modelId="{71A2B1C2-E9BA-1E4E-B8CC-826B94EC16B0}" type="presParOf" srcId="{1979168A-D360-4459-8477-4F699BA9D8CF}" destId="{B9E573B6-5F84-4CD3-B73D-D17D01A27D89}" srcOrd="10" destOrd="0" presId="urn:microsoft.com/office/officeart/2018/2/layout/IconVerticalSolidList"/>
    <dgm:cxn modelId="{A54B36C2-CFF1-154A-9C03-1C69F09FA360}" type="presParOf" srcId="{B9E573B6-5F84-4CD3-B73D-D17D01A27D89}" destId="{FE5DBA3B-F8D9-4A03-A65C-D70BD810810C}" srcOrd="0" destOrd="0" presId="urn:microsoft.com/office/officeart/2018/2/layout/IconVerticalSolidList"/>
    <dgm:cxn modelId="{B1760FB5-8A0F-A94E-A86D-17F5CE6502A1}" type="presParOf" srcId="{B9E573B6-5F84-4CD3-B73D-D17D01A27D89}" destId="{134A7EE6-7238-4F92-B939-1EC2E41AF8BB}" srcOrd="1" destOrd="0" presId="urn:microsoft.com/office/officeart/2018/2/layout/IconVerticalSolidList"/>
    <dgm:cxn modelId="{E45FEB02-6D5D-1247-992A-5C3E0DE54D62}" type="presParOf" srcId="{B9E573B6-5F84-4CD3-B73D-D17D01A27D89}" destId="{63B6C50B-90A2-4798-ADDD-1DFF0D137E34}" srcOrd="2" destOrd="0" presId="urn:microsoft.com/office/officeart/2018/2/layout/IconVerticalSolidList"/>
    <dgm:cxn modelId="{E5B7D3D4-84B8-F14C-BD34-BB4702DFA4A4}" type="presParOf" srcId="{B9E573B6-5F84-4CD3-B73D-D17D01A27D89}" destId="{7CAE5CB4-4D3F-4535-85D2-65CDE3D3A567}" srcOrd="3" destOrd="0" presId="urn:microsoft.com/office/officeart/2018/2/layout/IconVerticalSolidLis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11FDFE-873F-47AC-B13C-6A1F7C425FD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B025BF-49DA-4BBE-9D12-D3A8A7266962}">
      <dgm:prSet/>
      <dgm:spPr/>
      <dgm:t>
        <a:bodyPr/>
        <a:lstStyle/>
        <a:p>
          <a:r>
            <a:rPr lang="en-US"/>
            <a:t>Content Offloading</a:t>
          </a:r>
        </a:p>
      </dgm:t>
    </dgm:pt>
    <dgm:pt modelId="{8EAB1D91-66C1-4617-B531-0241159C87F5}" type="parTrans" cxnId="{51B5080B-2E60-4061-8438-1BAEF5AD2DFE}">
      <dgm:prSet/>
      <dgm:spPr/>
      <dgm:t>
        <a:bodyPr/>
        <a:lstStyle/>
        <a:p>
          <a:endParaRPr lang="en-US"/>
        </a:p>
      </dgm:t>
    </dgm:pt>
    <dgm:pt modelId="{C8A6C478-04F6-44E9-AD17-E6DD29C9CBFF}" type="sibTrans" cxnId="{51B5080B-2E60-4061-8438-1BAEF5AD2DFE}">
      <dgm:prSet/>
      <dgm:spPr/>
      <dgm:t>
        <a:bodyPr/>
        <a:lstStyle/>
        <a:p>
          <a:endParaRPr lang="en-US"/>
        </a:p>
      </dgm:t>
    </dgm:pt>
    <dgm:pt modelId="{8F469F34-23A2-4AF4-A58A-5675E3C19883}">
      <dgm:prSet/>
      <dgm:spPr/>
      <dgm:t>
        <a:bodyPr/>
        <a:lstStyle/>
        <a:p>
          <a:r>
            <a:rPr lang="en-US"/>
            <a:t>Computing Offloading</a:t>
          </a:r>
        </a:p>
      </dgm:t>
    </dgm:pt>
    <dgm:pt modelId="{D3735A64-5860-41B6-AA92-DA2F0117C5F1}" type="parTrans" cxnId="{705DCA15-E9BC-471F-A5EB-520357284D3D}">
      <dgm:prSet/>
      <dgm:spPr/>
      <dgm:t>
        <a:bodyPr/>
        <a:lstStyle/>
        <a:p>
          <a:endParaRPr lang="en-US"/>
        </a:p>
      </dgm:t>
    </dgm:pt>
    <dgm:pt modelId="{3223684D-7223-46EE-BA20-E72A4C8A6826}" type="sibTrans" cxnId="{705DCA15-E9BC-471F-A5EB-520357284D3D}">
      <dgm:prSet/>
      <dgm:spPr/>
      <dgm:t>
        <a:bodyPr/>
        <a:lstStyle/>
        <a:p>
          <a:endParaRPr lang="en-US"/>
        </a:p>
      </dgm:t>
    </dgm:pt>
    <dgm:pt modelId="{8BB443B9-C0B7-4337-AC61-FFADF41D5C2E}">
      <dgm:prSet/>
      <dgm:spPr/>
      <dgm:t>
        <a:bodyPr/>
        <a:lstStyle/>
        <a:p>
          <a:r>
            <a:rPr lang="en-US"/>
            <a:t>Content Recommendation</a:t>
          </a:r>
        </a:p>
      </dgm:t>
    </dgm:pt>
    <dgm:pt modelId="{ADA4ABDA-0F36-4A32-902A-DB9E484E1C31}" type="parTrans" cxnId="{AA55FCD7-3EEE-44E5-9DD3-EC790D6492B9}">
      <dgm:prSet/>
      <dgm:spPr/>
      <dgm:t>
        <a:bodyPr/>
        <a:lstStyle/>
        <a:p>
          <a:endParaRPr lang="en-US"/>
        </a:p>
      </dgm:t>
    </dgm:pt>
    <dgm:pt modelId="{F9145923-6F15-48A4-9511-CC49B659D896}" type="sibTrans" cxnId="{AA55FCD7-3EEE-44E5-9DD3-EC790D6492B9}">
      <dgm:prSet/>
      <dgm:spPr/>
      <dgm:t>
        <a:bodyPr/>
        <a:lstStyle/>
        <a:p>
          <a:endParaRPr lang="en-US"/>
        </a:p>
      </dgm:t>
    </dgm:pt>
    <dgm:pt modelId="{2CC8DB5A-4586-413F-A7CD-2EEF2409576D}">
      <dgm:prSet/>
      <dgm:spPr/>
      <dgm:t>
        <a:bodyPr/>
        <a:lstStyle/>
        <a:p>
          <a:r>
            <a:rPr lang="en-US"/>
            <a:t>Path Planning</a:t>
          </a:r>
        </a:p>
      </dgm:t>
    </dgm:pt>
    <dgm:pt modelId="{A574F10F-C442-41E2-AF16-E4A3D7576A5D}" type="parTrans" cxnId="{4EC6A4B8-E3EB-44E2-AEBA-DB3262700680}">
      <dgm:prSet/>
      <dgm:spPr/>
      <dgm:t>
        <a:bodyPr/>
        <a:lstStyle/>
        <a:p>
          <a:endParaRPr lang="en-US"/>
        </a:p>
      </dgm:t>
    </dgm:pt>
    <dgm:pt modelId="{AA29A08F-89FB-4907-A547-9232F1984299}" type="sibTrans" cxnId="{4EC6A4B8-E3EB-44E2-AEBA-DB3262700680}">
      <dgm:prSet/>
      <dgm:spPr/>
      <dgm:t>
        <a:bodyPr/>
        <a:lstStyle/>
        <a:p>
          <a:endParaRPr lang="en-US"/>
        </a:p>
      </dgm:t>
    </dgm:pt>
    <dgm:pt modelId="{CAFDB51C-DC63-416F-9421-462FB8835363}">
      <dgm:prSet/>
      <dgm:spPr/>
      <dgm:t>
        <a:bodyPr/>
        <a:lstStyle/>
        <a:p>
          <a:r>
            <a:rPr lang="en-US"/>
            <a:t>Mobile Station Allocation </a:t>
          </a:r>
        </a:p>
      </dgm:t>
    </dgm:pt>
    <dgm:pt modelId="{53FBFA7C-8D3A-4722-B86D-AC620EA6E049}" type="parTrans" cxnId="{0E1D46F1-10A7-4F18-BCFE-C8E5C9BC54E1}">
      <dgm:prSet/>
      <dgm:spPr/>
      <dgm:t>
        <a:bodyPr/>
        <a:lstStyle/>
        <a:p>
          <a:endParaRPr lang="en-US"/>
        </a:p>
      </dgm:t>
    </dgm:pt>
    <dgm:pt modelId="{8C87D9DF-0116-4DB0-9C9D-023A281C7AE4}" type="sibTrans" cxnId="{0E1D46F1-10A7-4F18-BCFE-C8E5C9BC54E1}">
      <dgm:prSet/>
      <dgm:spPr/>
      <dgm:t>
        <a:bodyPr/>
        <a:lstStyle/>
        <a:p>
          <a:endParaRPr lang="en-US"/>
        </a:p>
      </dgm:t>
    </dgm:pt>
    <dgm:pt modelId="{9D50A8A0-A2DA-4E82-989F-424A4E7E7FCE}">
      <dgm:prSet/>
      <dgm:spPr/>
      <dgm:t>
        <a:bodyPr/>
        <a:lstStyle/>
        <a:p>
          <a:r>
            <a:rPr lang="en-US"/>
            <a:t>Other Service</a:t>
          </a:r>
        </a:p>
      </dgm:t>
    </dgm:pt>
    <dgm:pt modelId="{8C4D7ADD-DD1C-4888-9828-3B5552852A88}" type="parTrans" cxnId="{2B11946C-1751-4B56-9D63-8FC8278ABAD7}">
      <dgm:prSet/>
      <dgm:spPr/>
      <dgm:t>
        <a:bodyPr/>
        <a:lstStyle/>
        <a:p>
          <a:endParaRPr lang="en-US"/>
        </a:p>
      </dgm:t>
    </dgm:pt>
    <dgm:pt modelId="{8C95FA8B-A954-472B-A352-919F770AB5A2}" type="sibTrans" cxnId="{2B11946C-1751-4B56-9D63-8FC8278ABAD7}">
      <dgm:prSet/>
      <dgm:spPr/>
      <dgm:t>
        <a:bodyPr/>
        <a:lstStyle/>
        <a:p>
          <a:endParaRPr lang="en-US"/>
        </a:p>
      </dgm:t>
    </dgm:pt>
    <dgm:pt modelId="{76FA63A8-B781-4038-9455-7A770ED74766}" type="pres">
      <dgm:prSet presAssocID="{2811FDFE-873F-47AC-B13C-6A1F7C425FD5}" presName="root" presStyleCnt="0">
        <dgm:presLayoutVars>
          <dgm:dir/>
          <dgm:resizeHandles val="exact"/>
        </dgm:presLayoutVars>
      </dgm:prSet>
      <dgm:spPr/>
    </dgm:pt>
    <dgm:pt modelId="{A74F1073-D431-49A9-BEE6-C65B38EAFB9E}" type="pres">
      <dgm:prSet presAssocID="{2811FDFE-873F-47AC-B13C-6A1F7C425FD5}" presName="container" presStyleCnt="0">
        <dgm:presLayoutVars>
          <dgm:dir/>
          <dgm:resizeHandles val="exact"/>
        </dgm:presLayoutVars>
      </dgm:prSet>
      <dgm:spPr/>
    </dgm:pt>
    <dgm:pt modelId="{379898D8-564A-4258-9735-6A138360D4AC}" type="pres">
      <dgm:prSet presAssocID="{21B025BF-49DA-4BBE-9D12-D3A8A7266962}" presName="compNode" presStyleCnt="0"/>
      <dgm:spPr/>
    </dgm:pt>
    <dgm:pt modelId="{60CA5AA5-7AD6-4D34-AB91-389204F14F26}" type="pres">
      <dgm:prSet presAssocID="{21B025BF-49DA-4BBE-9D12-D3A8A7266962}" presName="iconBgRect" presStyleLbl="bgShp" presStyleIdx="0" presStyleCnt="6"/>
      <dgm:spPr/>
    </dgm:pt>
    <dgm:pt modelId="{5975B922-E49D-4372-AF35-0CD52C1C2E6B}" type="pres">
      <dgm:prSet presAssocID="{21B025BF-49DA-4BBE-9D12-D3A8A726696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46F8616-F2B3-4A4B-968B-E3A2AFDF8AFD}" type="pres">
      <dgm:prSet presAssocID="{21B025BF-49DA-4BBE-9D12-D3A8A7266962}" presName="spaceRect" presStyleCnt="0"/>
      <dgm:spPr/>
    </dgm:pt>
    <dgm:pt modelId="{71F68210-46EB-4958-807D-C3CE102DCC01}" type="pres">
      <dgm:prSet presAssocID="{21B025BF-49DA-4BBE-9D12-D3A8A7266962}" presName="textRect" presStyleLbl="revTx" presStyleIdx="0" presStyleCnt="6">
        <dgm:presLayoutVars>
          <dgm:chMax val="1"/>
          <dgm:chPref val="1"/>
        </dgm:presLayoutVars>
      </dgm:prSet>
      <dgm:spPr/>
    </dgm:pt>
    <dgm:pt modelId="{63FBEF5E-1F40-4121-9D3C-596278A97727}" type="pres">
      <dgm:prSet presAssocID="{C8A6C478-04F6-44E9-AD17-E6DD29C9CBFF}" presName="sibTrans" presStyleLbl="sibTrans2D1" presStyleIdx="0" presStyleCnt="0"/>
      <dgm:spPr/>
    </dgm:pt>
    <dgm:pt modelId="{85C619D7-5B4A-4A38-80ED-6E0909ABFB93}" type="pres">
      <dgm:prSet presAssocID="{8F469F34-23A2-4AF4-A58A-5675E3C19883}" presName="compNode" presStyleCnt="0"/>
      <dgm:spPr/>
    </dgm:pt>
    <dgm:pt modelId="{EE50E47A-2795-4C4D-B701-8194AF10C494}" type="pres">
      <dgm:prSet presAssocID="{8F469F34-23A2-4AF4-A58A-5675E3C19883}" presName="iconBgRect" presStyleLbl="bgShp" presStyleIdx="1" presStyleCnt="6"/>
      <dgm:spPr/>
    </dgm:pt>
    <dgm:pt modelId="{44FE4607-AEDC-4024-9A63-03EDF4CF3501}" type="pres">
      <dgm:prSet presAssocID="{8F469F34-23A2-4AF4-A58A-5675E3C1988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2EC3BE6B-3079-42A4-8364-7E9E1E34CE7A}" type="pres">
      <dgm:prSet presAssocID="{8F469F34-23A2-4AF4-A58A-5675E3C19883}" presName="spaceRect" presStyleCnt="0"/>
      <dgm:spPr/>
    </dgm:pt>
    <dgm:pt modelId="{548D4F39-976F-4FDB-8994-633E0E89C3C6}" type="pres">
      <dgm:prSet presAssocID="{8F469F34-23A2-4AF4-A58A-5675E3C19883}" presName="textRect" presStyleLbl="revTx" presStyleIdx="1" presStyleCnt="6">
        <dgm:presLayoutVars>
          <dgm:chMax val="1"/>
          <dgm:chPref val="1"/>
        </dgm:presLayoutVars>
      </dgm:prSet>
      <dgm:spPr/>
    </dgm:pt>
    <dgm:pt modelId="{3BCCFCEC-376F-421D-8AFF-C2CE6BE35D8F}" type="pres">
      <dgm:prSet presAssocID="{3223684D-7223-46EE-BA20-E72A4C8A6826}" presName="sibTrans" presStyleLbl="sibTrans2D1" presStyleIdx="0" presStyleCnt="0"/>
      <dgm:spPr/>
    </dgm:pt>
    <dgm:pt modelId="{F4AB0D6D-6028-4DB2-838D-8D29ED3F0DA0}" type="pres">
      <dgm:prSet presAssocID="{8BB443B9-C0B7-4337-AC61-FFADF41D5C2E}" presName="compNode" presStyleCnt="0"/>
      <dgm:spPr/>
    </dgm:pt>
    <dgm:pt modelId="{4379AB73-8F54-47C5-8129-7F730386FC84}" type="pres">
      <dgm:prSet presAssocID="{8BB443B9-C0B7-4337-AC61-FFADF41D5C2E}" presName="iconBgRect" presStyleLbl="bgShp" presStyleIdx="2" presStyleCnt="6"/>
      <dgm:spPr/>
    </dgm:pt>
    <dgm:pt modelId="{E7C370B7-8380-4A29-9E8F-D740C3D8A490}" type="pres">
      <dgm:prSet presAssocID="{8BB443B9-C0B7-4337-AC61-FFADF41D5C2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1FBC5591-F8D6-4D87-B2FB-2D00172FE8BF}" type="pres">
      <dgm:prSet presAssocID="{8BB443B9-C0B7-4337-AC61-FFADF41D5C2E}" presName="spaceRect" presStyleCnt="0"/>
      <dgm:spPr/>
    </dgm:pt>
    <dgm:pt modelId="{4B8AB21B-1FD2-4135-9975-CFF1D78C8DB0}" type="pres">
      <dgm:prSet presAssocID="{8BB443B9-C0B7-4337-AC61-FFADF41D5C2E}" presName="textRect" presStyleLbl="revTx" presStyleIdx="2" presStyleCnt="6">
        <dgm:presLayoutVars>
          <dgm:chMax val="1"/>
          <dgm:chPref val="1"/>
        </dgm:presLayoutVars>
      </dgm:prSet>
      <dgm:spPr/>
    </dgm:pt>
    <dgm:pt modelId="{91853EB0-D25E-417E-9500-E6D099AC5AB6}" type="pres">
      <dgm:prSet presAssocID="{F9145923-6F15-48A4-9511-CC49B659D896}" presName="sibTrans" presStyleLbl="sibTrans2D1" presStyleIdx="0" presStyleCnt="0"/>
      <dgm:spPr/>
    </dgm:pt>
    <dgm:pt modelId="{55FA2272-3422-429C-BB37-6404AC25685D}" type="pres">
      <dgm:prSet presAssocID="{2CC8DB5A-4586-413F-A7CD-2EEF2409576D}" presName="compNode" presStyleCnt="0"/>
      <dgm:spPr/>
    </dgm:pt>
    <dgm:pt modelId="{467359E5-A8C2-4383-9D77-BE86BAA19B9F}" type="pres">
      <dgm:prSet presAssocID="{2CC8DB5A-4586-413F-A7CD-2EEF2409576D}" presName="iconBgRect" presStyleLbl="bgShp" presStyleIdx="3" presStyleCnt="6"/>
      <dgm:spPr/>
    </dgm:pt>
    <dgm:pt modelId="{A9870C6F-AF47-4595-8956-AA02C545B446}" type="pres">
      <dgm:prSet presAssocID="{2CC8DB5A-4586-413F-A7CD-2EEF240957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BCBCE88C-7EC9-495A-8468-8759A6917048}" type="pres">
      <dgm:prSet presAssocID="{2CC8DB5A-4586-413F-A7CD-2EEF2409576D}" presName="spaceRect" presStyleCnt="0"/>
      <dgm:spPr/>
    </dgm:pt>
    <dgm:pt modelId="{CB4E0A0D-F541-4780-99E0-AF2D41D5625C}" type="pres">
      <dgm:prSet presAssocID="{2CC8DB5A-4586-413F-A7CD-2EEF2409576D}" presName="textRect" presStyleLbl="revTx" presStyleIdx="3" presStyleCnt="6">
        <dgm:presLayoutVars>
          <dgm:chMax val="1"/>
          <dgm:chPref val="1"/>
        </dgm:presLayoutVars>
      </dgm:prSet>
      <dgm:spPr/>
    </dgm:pt>
    <dgm:pt modelId="{229FAAC8-4780-48DF-9224-DF7A37134D06}" type="pres">
      <dgm:prSet presAssocID="{AA29A08F-89FB-4907-A547-9232F1984299}" presName="sibTrans" presStyleLbl="sibTrans2D1" presStyleIdx="0" presStyleCnt="0"/>
      <dgm:spPr/>
    </dgm:pt>
    <dgm:pt modelId="{657672A2-524B-4DA6-8133-EE63946046B8}" type="pres">
      <dgm:prSet presAssocID="{CAFDB51C-DC63-416F-9421-462FB8835363}" presName="compNode" presStyleCnt="0"/>
      <dgm:spPr/>
    </dgm:pt>
    <dgm:pt modelId="{BBA936FD-4FDC-4E29-9ADC-A71DD9ACF7B5}" type="pres">
      <dgm:prSet presAssocID="{CAFDB51C-DC63-416F-9421-462FB8835363}" presName="iconBgRect" presStyleLbl="bgShp" presStyleIdx="4" presStyleCnt="6"/>
      <dgm:spPr/>
    </dgm:pt>
    <dgm:pt modelId="{69417300-C5EB-4F08-A746-E245C7207AEE}" type="pres">
      <dgm:prSet presAssocID="{CAFDB51C-DC63-416F-9421-462FB883536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56530E7-3186-463F-B95C-F264ED6A6D12}" type="pres">
      <dgm:prSet presAssocID="{CAFDB51C-DC63-416F-9421-462FB8835363}" presName="spaceRect" presStyleCnt="0"/>
      <dgm:spPr/>
    </dgm:pt>
    <dgm:pt modelId="{BA7AE8B7-E2A7-4C34-8EB4-9B6DA5E1E428}" type="pres">
      <dgm:prSet presAssocID="{CAFDB51C-DC63-416F-9421-462FB8835363}" presName="textRect" presStyleLbl="revTx" presStyleIdx="4" presStyleCnt="6">
        <dgm:presLayoutVars>
          <dgm:chMax val="1"/>
          <dgm:chPref val="1"/>
        </dgm:presLayoutVars>
      </dgm:prSet>
      <dgm:spPr/>
    </dgm:pt>
    <dgm:pt modelId="{CED04279-FDC2-4612-A8DC-1385F360A04B}" type="pres">
      <dgm:prSet presAssocID="{8C87D9DF-0116-4DB0-9C9D-023A281C7AE4}" presName="sibTrans" presStyleLbl="sibTrans2D1" presStyleIdx="0" presStyleCnt="0"/>
      <dgm:spPr/>
    </dgm:pt>
    <dgm:pt modelId="{00D1730A-A70A-4C1D-ADA3-D32487ABB8BE}" type="pres">
      <dgm:prSet presAssocID="{9D50A8A0-A2DA-4E82-989F-424A4E7E7FCE}" presName="compNode" presStyleCnt="0"/>
      <dgm:spPr/>
    </dgm:pt>
    <dgm:pt modelId="{AC261AC3-C718-4963-AF40-9D3806F5BE33}" type="pres">
      <dgm:prSet presAssocID="{9D50A8A0-A2DA-4E82-989F-424A4E7E7FCE}" presName="iconBgRect" presStyleLbl="bgShp" presStyleIdx="5" presStyleCnt="6"/>
      <dgm:spPr/>
    </dgm:pt>
    <dgm:pt modelId="{7E331FD1-EA86-4A05-98D9-CCA923EF73B9}" type="pres">
      <dgm:prSet presAssocID="{9D50A8A0-A2DA-4E82-989F-424A4E7E7FC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44005E7C-7B12-467F-8744-58BE911E2514}" type="pres">
      <dgm:prSet presAssocID="{9D50A8A0-A2DA-4E82-989F-424A4E7E7FCE}" presName="spaceRect" presStyleCnt="0"/>
      <dgm:spPr/>
    </dgm:pt>
    <dgm:pt modelId="{5069E7F2-1435-481D-A03C-406D94905A2C}" type="pres">
      <dgm:prSet presAssocID="{9D50A8A0-A2DA-4E82-989F-424A4E7E7FC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1B5080B-2E60-4061-8438-1BAEF5AD2DFE}" srcId="{2811FDFE-873F-47AC-B13C-6A1F7C425FD5}" destId="{21B025BF-49DA-4BBE-9D12-D3A8A7266962}" srcOrd="0" destOrd="0" parTransId="{8EAB1D91-66C1-4617-B531-0241159C87F5}" sibTransId="{C8A6C478-04F6-44E9-AD17-E6DD29C9CBFF}"/>
    <dgm:cxn modelId="{1FC37313-1BE5-4403-A967-910AF40C6853}" type="presOf" srcId="{8F469F34-23A2-4AF4-A58A-5675E3C19883}" destId="{548D4F39-976F-4FDB-8994-633E0E89C3C6}" srcOrd="0" destOrd="0" presId="urn:microsoft.com/office/officeart/2018/2/layout/IconCircleList"/>
    <dgm:cxn modelId="{705DCA15-E9BC-471F-A5EB-520357284D3D}" srcId="{2811FDFE-873F-47AC-B13C-6A1F7C425FD5}" destId="{8F469F34-23A2-4AF4-A58A-5675E3C19883}" srcOrd="1" destOrd="0" parTransId="{D3735A64-5860-41B6-AA92-DA2F0117C5F1}" sibTransId="{3223684D-7223-46EE-BA20-E72A4C8A6826}"/>
    <dgm:cxn modelId="{02211F21-9567-46F4-ACB6-371F0AD9376A}" type="presOf" srcId="{9D50A8A0-A2DA-4E82-989F-424A4E7E7FCE}" destId="{5069E7F2-1435-481D-A03C-406D94905A2C}" srcOrd="0" destOrd="0" presId="urn:microsoft.com/office/officeart/2018/2/layout/IconCircleList"/>
    <dgm:cxn modelId="{C9CE4E25-7134-4DE9-87A3-EBC4F0F39036}" type="presOf" srcId="{3223684D-7223-46EE-BA20-E72A4C8A6826}" destId="{3BCCFCEC-376F-421D-8AFF-C2CE6BE35D8F}" srcOrd="0" destOrd="0" presId="urn:microsoft.com/office/officeart/2018/2/layout/IconCircleList"/>
    <dgm:cxn modelId="{D5CA8033-B73C-46D2-A73C-AB7B91402522}" type="presOf" srcId="{8BB443B9-C0B7-4337-AC61-FFADF41D5C2E}" destId="{4B8AB21B-1FD2-4135-9975-CFF1D78C8DB0}" srcOrd="0" destOrd="0" presId="urn:microsoft.com/office/officeart/2018/2/layout/IconCircleList"/>
    <dgm:cxn modelId="{2B11946C-1751-4B56-9D63-8FC8278ABAD7}" srcId="{2811FDFE-873F-47AC-B13C-6A1F7C425FD5}" destId="{9D50A8A0-A2DA-4E82-989F-424A4E7E7FCE}" srcOrd="5" destOrd="0" parTransId="{8C4D7ADD-DD1C-4888-9828-3B5552852A88}" sibTransId="{8C95FA8B-A954-472B-A352-919F770AB5A2}"/>
    <dgm:cxn modelId="{019B667A-9F20-4D39-ACA0-5E410858C5C9}" type="presOf" srcId="{2811FDFE-873F-47AC-B13C-6A1F7C425FD5}" destId="{76FA63A8-B781-4038-9455-7A770ED74766}" srcOrd="0" destOrd="0" presId="urn:microsoft.com/office/officeart/2018/2/layout/IconCircleList"/>
    <dgm:cxn modelId="{58A0607D-1A8D-4F57-A04E-BD0F6976B9C3}" type="presOf" srcId="{8C87D9DF-0116-4DB0-9C9D-023A281C7AE4}" destId="{CED04279-FDC2-4612-A8DC-1385F360A04B}" srcOrd="0" destOrd="0" presId="urn:microsoft.com/office/officeart/2018/2/layout/IconCircleList"/>
    <dgm:cxn modelId="{94787380-EC71-4AF5-8925-C494D9BFE004}" type="presOf" srcId="{AA29A08F-89FB-4907-A547-9232F1984299}" destId="{229FAAC8-4780-48DF-9224-DF7A37134D06}" srcOrd="0" destOrd="0" presId="urn:microsoft.com/office/officeart/2018/2/layout/IconCircleList"/>
    <dgm:cxn modelId="{64C22B91-75E9-4366-8CD3-9DA26650E0CC}" type="presOf" srcId="{F9145923-6F15-48A4-9511-CC49B659D896}" destId="{91853EB0-D25E-417E-9500-E6D099AC5AB6}" srcOrd="0" destOrd="0" presId="urn:microsoft.com/office/officeart/2018/2/layout/IconCircleList"/>
    <dgm:cxn modelId="{C9F441A9-B73D-420F-9E99-DF832A2D1021}" type="presOf" srcId="{21B025BF-49DA-4BBE-9D12-D3A8A7266962}" destId="{71F68210-46EB-4958-807D-C3CE102DCC01}" srcOrd="0" destOrd="0" presId="urn:microsoft.com/office/officeart/2018/2/layout/IconCircleList"/>
    <dgm:cxn modelId="{D00A90AC-3AB7-4F16-8725-16221E4BDF2E}" type="presOf" srcId="{CAFDB51C-DC63-416F-9421-462FB8835363}" destId="{BA7AE8B7-E2A7-4C34-8EB4-9B6DA5E1E428}" srcOrd="0" destOrd="0" presId="urn:microsoft.com/office/officeart/2018/2/layout/IconCircleList"/>
    <dgm:cxn modelId="{458A2CB1-9DF5-4C51-9417-3075426331B3}" type="presOf" srcId="{2CC8DB5A-4586-413F-A7CD-2EEF2409576D}" destId="{CB4E0A0D-F541-4780-99E0-AF2D41D5625C}" srcOrd="0" destOrd="0" presId="urn:microsoft.com/office/officeart/2018/2/layout/IconCircleList"/>
    <dgm:cxn modelId="{4EC6A4B8-E3EB-44E2-AEBA-DB3262700680}" srcId="{2811FDFE-873F-47AC-B13C-6A1F7C425FD5}" destId="{2CC8DB5A-4586-413F-A7CD-2EEF2409576D}" srcOrd="3" destOrd="0" parTransId="{A574F10F-C442-41E2-AF16-E4A3D7576A5D}" sibTransId="{AA29A08F-89FB-4907-A547-9232F1984299}"/>
    <dgm:cxn modelId="{8477CFCD-9D04-4DDA-85A9-C71F5CDE1202}" type="presOf" srcId="{C8A6C478-04F6-44E9-AD17-E6DD29C9CBFF}" destId="{63FBEF5E-1F40-4121-9D3C-596278A97727}" srcOrd="0" destOrd="0" presId="urn:microsoft.com/office/officeart/2018/2/layout/IconCircleList"/>
    <dgm:cxn modelId="{AA55FCD7-3EEE-44E5-9DD3-EC790D6492B9}" srcId="{2811FDFE-873F-47AC-B13C-6A1F7C425FD5}" destId="{8BB443B9-C0B7-4337-AC61-FFADF41D5C2E}" srcOrd="2" destOrd="0" parTransId="{ADA4ABDA-0F36-4A32-902A-DB9E484E1C31}" sibTransId="{F9145923-6F15-48A4-9511-CC49B659D896}"/>
    <dgm:cxn modelId="{0E1D46F1-10A7-4F18-BCFE-C8E5C9BC54E1}" srcId="{2811FDFE-873F-47AC-B13C-6A1F7C425FD5}" destId="{CAFDB51C-DC63-416F-9421-462FB8835363}" srcOrd="4" destOrd="0" parTransId="{53FBFA7C-8D3A-4722-B86D-AC620EA6E049}" sibTransId="{8C87D9DF-0116-4DB0-9C9D-023A281C7AE4}"/>
    <dgm:cxn modelId="{B44BEABA-87B0-4DF0-911D-5C0B94371A9D}" type="presParOf" srcId="{76FA63A8-B781-4038-9455-7A770ED74766}" destId="{A74F1073-D431-49A9-BEE6-C65B38EAFB9E}" srcOrd="0" destOrd="0" presId="urn:microsoft.com/office/officeart/2018/2/layout/IconCircleList"/>
    <dgm:cxn modelId="{F54A6468-8E34-40D5-8451-648A9B8344E4}" type="presParOf" srcId="{A74F1073-D431-49A9-BEE6-C65B38EAFB9E}" destId="{379898D8-564A-4258-9735-6A138360D4AC}" srcOrd="0" destOrd="0" presId="urn:microsoft.com/office/officeart/2018/2/layout/IconCircleList"/>
    <dgm:cxn modelId="{FCB9C03E-619B-4D2B-8BDE-8ED7B7E55315}" type="presParOf" srcId="{379898D8-564A-4258-9735-6A138360D4AC}" destId="{60CA5AA5-7AD6-4D34-AB91-389204F14F26}" srcOrd="0" destOrd="0" presId="urn:microsoft.com/office/officeart/2018/2/layout/IconCircleList"/>
    <dgm:cxn modelId="{98A1E24E-1782-4DAB-89B7-1BF50C8F9369}" type="presParOf" srcId="{379898D8-564A-4258-9735-6A138360D4AC}" destId="{5975B922-E49D-4372-AF35-0CD52C1C2E6B}" srcOrd="1" destOrd="0" presId="urn:microsoft.com/office/officeart/2018/2/layout/IconCircleList"/>
    <dgm:cxn modelId="{CF88BA0E-834E-42A5-AD70-C94EAC2C3946}" type="presParOf" srcId="{379898D8-564A-4258-9735-6A138360D4AC}" destId="{946F8616-F2B3-4A4B-968B-E3A2AFDF8AFD}" srcOrd="2" destOrd="0" presId="urn:microsoft.com/office/officeart/2018/2/layout/IconCircleList"/>
    <dgm:cxn modelId="{51F9B15B-9062-4FB2-B5B5-771F2C6354D0}" type="presParOf" srcId="{379898D8-564A-4258-9735-6A138360D4AC}" destId="{71F68210-46EB-4958-807D-C3CE102DCC01}" srcOrd="3" destOrd="0" presId="urn:microsoft.com/office/officeart/2018/2/layout/IconCircleList"/>
    <dgm:cxn modelId="{385B2C97-9ACF-4CF0-817F-72A024DBD2F1}" type="presParOf" srcId="{A74F1073-D431-49A9-BEE6-C65B38EAFB9E}" destId="{63FBEF5E-1F40-4121-9D3C-596278A97727}" srcOrd="1" destOrd="0" presId="urn:microsoft.com/office/officeart/2018/2/layout/IconCircleList"/>
    <dgm:cxn modelId="{CD5DCFFC-EB64-438D-B0EE-2D673D252153}" type="presParOf" srcId="{A74F1073-D431-49A9-BEE6-C65B38EAFB9E}" destId="{85C619D7-5B4A-4A38-80ED-6E0909ABFB93}" srcOrd="2" destOrd="0" presId="urn:microsoft.com/office/officeart/2018/2/layout/IconCircleList"/>
    <dgm:cxn modelId="{C3E034A9-F34E-43F0-B003-DA604C3D5D9D}" type="presParOf" srcId="{85C619D7-5B4A-4A38-80ED-6E0909ABFB93}" destId="{EE50E47A-2795-4C4D-B701-8194AF10C494}" srcOrd="0" destOrd="0" presId="urn:microsoft.com/office/officeart/2018/2/layout/IconCircleList"/>
    <dgm:cxn modelId="{B683DA6E-CD47-4EDC-9EB4-FB6ECF22C21B}" type="presParOf" srcId="{85C619D7-5B4A-4A38-80ED-6E0909ABFB93}" destId="{44FE4607-AEDC-4024-9A63-03EDF4CF3501}" srcOrd="1" destOrd="0" presId="urn:microsoft.com/office/officeart/2018/2/layout/IconCircleList"/>
    <dgm:cxn modelId="{979142C9-7884-4BA7-8596-2B4C24172183}" type="presParOf" srcId="{85C619D7-5B4A-4A38-80ED-6E0909ABFB93}" destId="{2EC3BE6B-3079-42A4-8364-7E9E1E34CE7A}" srcOrd="2" destOrd="0" presId="urn:microsoft.com/office/officeart/2018/2/layout/IconCircleList"/>
    <dgm:cxn modelId="{CC525FEB-8943-4A77-A2D5-64DBA2C6B9E5}" type="presParOf" srcId="{85C619D7-5B4A-4A38-80ED-6E0909ABFB93}" destId="{548D4F39-976F-4FDB-8994-633E0E89C3C6}" srcOrd="3" destOrd="0" presId="urn:microsoft.com/office/officeart/2018/2/layout/IconCircleList"/>
    <dgm:cxn modelId="{3F8636BD-52DB-490B-BE05-269133A52AF7}" type="presParOf" srcId="{A74F1073-D431-49A9-BEE6-C65B38EAFB9E}" destId="{3BCCFCEC-376F-421D-8AFF-C2CE6BE35D8F}" srcOrd="3" destOrd="0" presId="urn:microsoft.com/office/officeart/2018/2/layout/IconCircleList"/>
    <dgm:cxn modelId="{236E8C6A-2BBB-48B7-BB98-CD2DE0248868}" type="presParOf" srcId="{A74F1073-D431-49A9-BEE6-C65B38EAFB9E}" destId="{F4AB0D6D-6028-4DB2-838D-8D29ED3F0DA0}" srcOrd="4" destOrd="0" presId="urn:microsoft.com/office/officeart/2018/2/layout/IconCircleList"/>
    <dgm:cxn modelId="{C175B0B4-29A6-4FF5-A5C6-F2D0DF2030B5}" type="presParOf" srcId="{F4AB0D6D-6028-4DB2-838D-8D29ED3F0DA0}" destId="{4379AB73-8F54-47C5-8129-7F730386FC84}" srcOrd="0" destOrd="0" presId="urn:microsoft.com/office/officeart/2018/2/layout/IconCircleList"/>
    <dgm:cxn modelId="{66D0161F-7C34-4EBC-A408-1D0FF1AF61EC}" type="presParOf" srcId="{F4AB0D6D-6028-4DB2-838D-8D29ED3F0DA0}" destId="{E7C370B7-8380-4A29-9E8F-D740C3D8A490}" srcOrd="1" destOrd="0" presId="urn:microsoft.com/office/officeart/2018/2/layout/IconCircleList"/>
    <dgm:cxn modelId="{0A90EB12-8BC6-4701-9A22-1D5EDE76895F}" type="presParOf" srcId="{F4AB0D6D-6028-4DB2-838D-8D29ED3F0DA0}" destId="{1FBC5591-F8D6-4D87-B2FB-2D00172FE8BF}" srcOrd="2" destOrd="0" presId="urn:microsoft.com/office/officeart/2018/2/layout/IconCircleList"/>
    <dgm:cxn modelId="{682BAA7C-BAA7-4CAE-9F1A-B30EBE5781CF}" type="presParOf" srcId="{F4AB0D6D-6028-4DB2-838D-8D29ED3F0DA0}" destId="{4B8AB21B-1FD2-4135-9975-CFF1D78C8DB0}" srcOrd="3" destOrd="0" presId="urn:microsoft.com/office/officeart/2018/2/layout/IconCircleList"/>
    <dgm:cxn modelId="{DDCFBD18-7CEE-47BA-A529-DDB178FF49A8}" type="presParOf" srcId="{A74F1073-D431-49A9-BEE6-C65B38EAFB9E}" destId="{91853EB0-D25E-417E-9500-E6D099AC5AB6}" srcOrd="5" destOrd="0" presId="urn:microsoft.com/office/officeart/2018/2/layout/IconCircleList"/>
    <dgm:cxn modelId="{A4A3EDF7-FAC2-4CE7-A0AE-AC243095E61A}" type="presParOf" srcId="{A74F1073-D431-49A9-BEE6-C65B38EAFB9E}" destId="{55FA2272-3422-429C-BB37-6404AC25685D}" srcOrd="6" destOrd="0" presId="urn:microsoft.com/office/officeart/2018/2/layout/IconCircleList"/>
    <dgm:cxn modelId="{A67AF2B6-381E-4952-9B30-9F1B80EA5C2F}" type="presParOf" srcId="{55FA2272-3422-429C-BB37-6404AC25685D}" destId="{467359E5-A8C2-4383-9D77-BE86BAA19B9F}" srcOrd="0" destOrd="0" presId="urn:microsoft.com/office/officeart/2018/2/layout/IconCircleList"/>
    <dgm:cxn modelId="{9F4E3ECB-241E-4F1A-8D23-24DE82720998}" type="presParOf" srcId="{55FA2272-3422-429C-BB37-6404AC25685D}" destId="{A9870C6F-AF47-4595-8956-AA02C545B446}" srcOrd="1" destOrd="0" presId="urn:microsoft.com/office/officeart/2018/2/layout/IconCircleList"/>
    <dgm:cxn modelId="{CC119C78-ED3A-48D5-B0E2-08C4C3A5F4C0}" type="presParOf" srcId="{55FA2272-3422-429C-BB37-6404AC25685D}" destId="{BCBCE88C-7EC9-495A-8468-8759A6917048}" srcOrd="2" destOrd="0" presId="urn:microsoft.com/office/officeart/2018/2/layout/IconCircleList"/>
    <dgm:cxn modelId="{B3EC4939-AF11-44E9-901D-2AFFF71A04ED}" type="presParOf" srcId="{55FA2272-3422-429C-BB37-6404AC25685D}" destId="{CB4E0A0D-F541-4780-99E0-AF2D41D5625C}" srcOrd="3" destOrd="0" presId="urn:microsoft.com/office/officeart/2018/2/layout/IconCircleList"/>
    <dgm:cxn modelId="{0A73507C-B5A6-4D18-BBCD-E37044677497}" type="presParOf" srcId="{A74F1073-D431-49A9-BEE6-C65B38EAFB9E}" destId="{229FAAC8-4780-48DF-9224-DF7A37134D06}" srcOrd="7" destOrd="0" presId="urn:microsoft.com/office/officeart/2018/2/layout/IconCircleList"/>
    <dgm:cxn modelId="{83582492-9907-4BE5-85A6-069420C25368}" type="presParOf" srcId="{A74F1073-D431-49A9-BEE6-C65B38EAFB9E}" destId="{657672A2-524B-4DA6-8133-EE63946046B8}" srcOrd="8" destOrd="0" presId="urn:microsoft.com/office/officeart/2018/2/layout/IconCircleList"/>
    <dgm:cxn modelId="{420BBEF2-317A-41B3-B96F-A7D68F7D918C}" type="presParOf" srcId="{657672A2-524B-4DA6-8133-EE63946046B8}" destId="{BBA936FD-4FDC-4E29-9ADC-A71DD9ACF7B5}" srcOrd="0" destOrd="0" presId="urn:microsoft.com/office/officeart/2018/2/layout/IconCircleList"/>
    <dgm:cxn modelId="{F4668A03-D7DB-455D-9202-2773B48FBC45}" type="presParOf" srcId="{657672A2-524B-4DA6-8133-EE63946046B8}" destId="{69417300-C5EB-4F08-A746-E245C7207AEE}" srcOrd="1" destOrd="0" presId="urn:microsoft.com/office/officeart/2018/2/layout/IconCircleList"/>
    <dgm:cxn modelId="{4D3ADFE0-BE47-4003-84E1-1F2E4246CDB1}" type="presParOf" srcId="{657672A2-524B-4DA6-8133-EE63946046B8}" destId="{F56530E7-3186-463F-B95C-F264ED6A6D12}" srcOrd="2" destOrd="0" presId="urn:microsoft.com/office/officeart/2018/2/layout/IconCircleList"/>
    <dgm:cxn modelId="{CEB90689-D296-4D79-96A8-9D3D49CC6751}" type="presParOf" srcId="{657672A2-524B-4DA6-8133-EE63946046B8}" destId="{BA7AE8B7-E2A7-4C34-8EB4-9B6DA5E1E428}" srcOrd="3" destOrd="0" presId="urn:microsoft.com/office/officeart/2018/2/layout/IconCircleList"/>
    <dgm:cxn modelId="{FFCDCDFF-CD65-49E8-B968-64DB9BD2ACC9}" type="presParOf" srcId="{A74F1073-D431-49A9-BEE6-C65B38EAFB9E}" destId="{CED04279-FDC2-4612-A8DC-1385F360A04B}" srcOrd="9" destOrd="0" presId="urn:microsoft.com/office/officeart/2018/2/layout/IconCircleList"/>
    <dgm:cxn modelId="{AB0DD1F1-1FCE-4529-98F8-200392099A94}" type="presParOf" srcId="{A74F1073-D431-49A9-BEE6-C65B38EAFB9E}" destId="{00D1730A-A70A-4C1D-ADA3-D32487ABB8BE}" srcOrd="10" destOrd="0" presId="urn:microsoft.com/office/officeart/2018/2/layout/IconCircleList"/>
    <dgm:cxn modelId="{9BF92ADE-D056-4DA1-92E1-542A0F6E6B1D}" type="presParOf" srcId="{00D1730A-A70A-4C1D-ADA3-D32487ABB8BE}" destId="{AC261AC3-C718-4963-AF40-9D3806F5BE33}" srcOrd="0" destOrd="0" presId="urn:microsoft.com/office/officeart/2018/2/layout/IconCircleList"/>
    <dgm:cxn modelId="{9DB7BA53-D314-4F57-91B2-9BEA032D10EA}" type="presParOf" srcId="{00D1730A-A70A-4C1D-ADA3-D32487ABB8BE}" destId="{7E331FD1-EA86-4A05-98D9-CCA923EF73B9}" srcOrd="1" destOrd="0" presId="urn:microsoft.com/office/officeart/2018/2/layout/IconCircleList"/>
    <dgm:cxn modelId="{333FE67C-5766-4619-ADF8-587CADEDA3E7}" type="presParOf" srcId="{00D1730A-A70A-4C1D-ADA3-D32487ABB8BE}" destId="{44005E7C-7B12-467F-8744-58BE911E2514}" srcOrd="2" destOrd="0" presId="urn:microsoft.com/office/officeart/2018/2/layout/IconCircleList"/>
    <dgm:cxn modelId="{7064FB39-302F-4A25-9287-EE4971990443}" type="presParOf" srcId="{00D1730A-A70A-4C1D-ADA3-D32487ABB8BE}" destId="{5069E7F2-1435-481D-A03C-406D94905A2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274F2E-2530-4225-9C84-15A3D79810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F09BD5-5286-4A2E-B8AE-251C0F2EB677}">
      <dgm:prSet/>
      <dgm:spPr/>
      <dgm:t>
        <a:bodyPr/>
        <a:lstStyle/>
        <a:p>
          <a:r>
            <a:rPr lang="en-US"/>
            <a:t>Geospatial Data Mining</a:t>
          </a:r>
        </a:p>
      </dgm:t>
    </dgm:pt>
    <dgm:pt modelId="{BD570669-073C-4C7A-BA4D-890D6A881973}" type="parTrans" cxnId="{61516354-7611-4715-ACB4-623DC43DCCAB}">
      <dgm:prSet/>
      <dgm:spPr/>
      <dgm:t>
        <a:bodyPr/>
        <a:lstStyle/>
        <a:p>
          <a:endParaRPr lang="en-US"/>
        </a:p>
      </dgm:t>
    </dgm:pt>
    <dgm:pt modelId="{3BC9E635-376F-474B-82C5-5FA2FD7B660B}" type="sibTrans" cxnId="{61516354-7611-4715-ACB4-623DC43DCCAB}">
      <dgm:prSet/>
      <dgm:spPr/>
      <dgm:t>
        <a:bodyPr/>
        <a:lstStyle/>
        <a:p>
          <a:endParaRPr lang="en-US"/>
        </a:p>
      </dgm:t>
    </dgm:pt>
    <dgm:pt modelId="{1AD88E42-EAD4-4072-93F1-4084C69BCD87}">
      <dgm:prSet/>
      <dgm:spPr/>
      <dgm:t>
        <a:bodyPr/>
        <a:lstStyle/>
        <a:p>
          <a:r>
            <a:rPr lang="en-US"/>
            <a:t>Spatio-Temporal Bayesian Modeling</a:t>
          </a:r>
        </a:p>
      </dgm:t>
    </dgm:pt>
    <dgm:pt modelId="{4923AF0B-4822-4C2D-9432-6E41373CE8E7}" type="parTrans" cxnId="{92F84FC4-A11E-4B04-853D-6DBE59648FD7}">
      <dgm:prSet/>
      <dgm:spPr/>
      <dgm:t>
        <a:bodyPr/>
        <a:lstStyle/>
        <a:p>
          <a:endParaRPr lang="en-US"/>
        </a:p>
      </dgm:t>
    </dgm:pt>
    <dgm:pt modelId="{2D3E2C7E-3212-4131-82C8-C4625785AE8F}" type="sibTrans" cxnId="{92F84FC4-A11E-4B04-853D-6DBE59648FD7}">
      <dgm:prSet/>
      <dgm:spPr/>
      <dgm:t>
        <a:bodyPr/>
        <a:lstStyle/>
        <a:p>
          <a:endParaRPr lang="en-US"/>
        </a:p>
      </dgm:t>
    </dgm:pt>
    <dgm:pt modelId="{E89BB96C-1058-45AC-90D7-BFBFFF0FE116}">
      <dgm:prSet/>
      <dgm:spPr/>
      <dgm:t>
        <a:bodyPr/>
        <a:lstStyle/>
        <a:p>
          <a:r>
            <a:rPr lang="en-US"/>
            <a:t>Online Learning</a:t>
          </a:r>
        </a:p>
      </dgm:t>
    </dgm:pt>
    <dgm:pt modelId="{7C06A5EB-C524-464A-9F02-CBB1713E91F4}" type="parTrans" cxnId="{E92C8C57-8B43-4F9B-9EC2-BE234028BFCE}">
      <dgm:prSet/>
      <dgm:spPr/>
      <dgm:t>
        <a:bodyPr/>
        <a:lstStyle/>
        <a:p>
          <a:endParaRPr lang="en-US"/>
        </a:p>
      </dgm:t>
    </dgm:pt>
    <dgm:pt modelId="{08B520E0-F6DF-4772-9003-93F48DE58CE1}" type="sibTrans" cxnId="{E92C8C57-8B43-4F9B-9EC2-BE234028BFCE}">
      <dgm:prSet/>
      <dgm:spPr/>
      <dgm:t>
        <a:bodyPr/>
        <a:lstStyle/>
        <a:p>
          <a:endParaRPr lang="en-US"/>
        </a:p>
      </dgm:t>
    </dgm:pt>
    <dgm:pt modelId="{C0115D13-C5EB-48DF-BC5C-52EFA9616506}">
      <dgm:prSet/>
      <dgm:spPr/>
      <dgm:t>
        <a:bodyPr/>
        <a:lstStyle/>
        <a:p>
          <a:r>
            <a:rPr lang="en-US"/>
            <a:t>Recurrent Neural Network</a:t>
          </a:r>
        </a:p>
      </dgm:t>
    </dgm:pt>
    <dgm:pt modelId="{71471CD3-2EDD-4128-9F21-0919C1808519}" type="parTrans" cxnId="{0EE682F1-4D07-4A94-849B-46464056FBC8}">
      <dgm:prSet/>
      <dgm:spPr/>
      <dgm:t>
        <a:bodyPr/>
        <a:lstStyle/>
        <a:p>
          <a:endParaRPr lang="en-US"/>
        </a:p>
      </dgm:t>
    </dgm:pt>
    <dgm:pt modelId="{AB3301F7-33BB-4687-9016-C45B182726C0}" type="sibTrans" cxnId="{0EE682F1-4D07-4A94-849B-46464056FBC8}">
      <dgm:prSet/>
      <dgm:spPr/>
      <dgm:t>
        <a:bodyPr/>
        <a:lstStyle/>
        <a:p>
          <a:endParaRPr lang="en-US"/>
        </a:p>
      </dgm:t>
    </dgm:pt>
    <dgm:pt modelId="{4182A97E-6474-4BCC-8FF9-8B46C90C1797}" type="pres">
      <dgm:prSet presAssocID="{56274F2E-2530-4225-9C84-15A3D7981044}" presName="root" presStyleCnt="0">
        <dgm:presLayoutVars>
          <dgm:dir/>
          <dgm:resizeHandles val="exact"/>
        </dgm:presLayoutVars>
      </dgm:prSet>
      <dgm:spPr/>
    </dgm:pt>
    <dgm:pt modelId="{E9F1E854-DF43-4B78-B7BE-1CFC0D26B2B4}" type="pres">
      <dgm:prSet presAssocID="{FBF09BD5-5286-4A2E-B8AE-251C0F2EB677}" presName="compNode" presStyleCnt="0"/>
      <dgm:spPr/>
    </dgm:pt>
    <dgm:pt modelId="{CE45882D-7862-48B6-AD12-4FE7D32CEDDE}" type="pres">
      <dgm:prSet presAssocID="{FBF09BD5-5286-4A2E-B8AE-251C0F2EB677}" presName="bgRect" presStyleLbl="bgShp" presStyleIdx="0" presStyleCnt="4"/>
      <dgm:spPr/>
    </dgm:pt>
    <dgm:pt modelId="{BC0D43CA-E43F-454D-A552-C008B8C48C3F}" type="pres">
      <dgm:prSet presAssocID="{FBF09BD5-5286-4A2E-B8AE-251C0F2EB6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4948C4-EFAA-46C0-98B7-5FBE23964F34}" type="pres">
      <dgm:prSet presAssocID="{FBF09BD5-5286-4A2E-B8AE-251C0F2EB677}" presName="spaceRect" presStyleCnt="0"/>
      <dgm:spPr/>
    </dgm:pt>
    <dgm:pt modelId="{94F9AB8B-1EBE-4829-B3D3-D068F23AD272}" type="pres">
      <dgm:prSet presAssocID="{FBF09BD5-5286-4A2E-B8AE-251C0F2EB677}" presName="parTx" presStyleLbl="revTx" presStyleIdx="0" presStyleCnt="4">
        <dgm:presLayoutVars>
          <dgm:chMax val="0"/>
          <dgm:chPref val="0"/>
        </dgm:presLayoutVars>
      </dgm:prSet>
      <dgm:spPr/>
    </dgm:pt>
    <dgm:pt modelId="{348035B9-317D-46D9-9FF5-EF4A7E9838B8}" type="pres">
      <dgm:prSet presAssocID="{3BC9E635-376F-474B-82C5-5FA2FD7B660B}" presName="sibTrans" presStyleCnt="0"/>
      <dgm:spPr/>
    </dgm:pt>
    <dgm:pt modelId="{CCB35A70-A96A-455F-BC44-A23ADF66A91D}" type="pres">
      <dgm:prSet presAssocID="{1AD88E42-EAD4-4072-93F1-4084C69BCD87}" presName="compNode" presStyleCnt="0"/>
      <dgm:spPr/>
    </dgm:pt>
    <dgm:pt modelId="{39167F36-BEAF-4023-9C82-A3BCA2F0EE08}" type="pres">
      <dgm:prSet presAssocID="{1AD88E42-EAD4-4072-93F1-4084C69BCD87}" presName="bgRect" presStyleLbl="bgShp" presStyleIdx="1" presStyleCnt="4"/>
      <dgm:spPr/>
    </dgm:pt>
    <dgm:pt modelId="{EEC10A03-D8E7-4929-A9E5-75BD3292A909}" type="pres">
      <dgm:prSet presAssocID="{1AD88E42-EAD4-4072-93F1-4084C69BCD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CC5B12A3-3035-4B1E-86D5-61CA28A77AFC}" type="pres">
      <dgm:prSet presAssocID="{1AD88E42-EAD4-4072-93F1-4084C69BCD87}" presName="spaceRect" presStyleCnt="0"/>
      <dgm:spPr/>
    </dgm:pt>
    <dgm:pt modelId="{1BDA93BF-8AB8-481F-98A7-A9BD97FEC33C}" type="pres">
      <dgm:prSet presAssocID="{1AD88E42-EAD4-4072-93F1-4084C69BCD87}" presName="parTx" presStyleLbl="revTx" presStyleIdx="1" presStyleCnt="4">
        <dgm:presLayoutVars>
          <dgm:chMax val="0"/>
          <dgm:chPref val="0"/>
        </dgm:presLayoutVars>
      </dgm:prSet>
      <dgm:spPr/>
    </dgm:pt>
    <dgm:pt modelId="{34CB3E2D-C674-46CB-A0CD-4B6F6BF5E7B3}" type="pres">
      <dgm:prSet presAssocID="{2D3E2C7E-3212-4131-82C8-C4625785AE8F}" presName="sibTrans" presStyleCnt="0"/>
      <dgm:spPr/>
    </dgm:pt>
    <dgm:pt modelId="{7D33AE70-7F53-474C-9921-5BC53672C437}" type="pres">
      <dgm:prSet presAssocID="{E89BB96C-1058-45AC-90D7-BFBFFF0FE116}" presName="compNode" presStyleCnt="0"/>
      <dgm:spPr/>
    </dgm:pt>
    <dgm:pt modelId="{97B79E78-95CB-4777-ACE5-F169DCE4BA18}" type="pres">
      <dgm:prSet presAssocID="{E89BB96C-1058-45AC-90D7-BFBFFF0FE116}" presName="bgRect" presStyleLbl="bgShp" presStyleIdx="2" presStyleCnt="4"/>
      <dgm:spPr/>
    </dgm:pt>
    <dgm:pt modelId="{0E1F4A35-C017-4663-B1B9-C81C40D297DD}" type="pres">
      <dgm:prSet presAssocID="{E89BB96C-1058-45AC-90D7-BFBFFF0FE11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5B208C2-C2FB-4CA8-AD59-F7FC1090FCA6}" type="pres">
      <dgm:prSet presAssocID="{E89BB96C-1058-45AC-90D7-BFBFFF0FE116}" presName="spaceRect" presStyleCnt="0"/>
      <dgm:spPr/>
    </dgm:pt>
    <dgm:pt modelId="{23EF06F7-B471-4C0E-A550-C352220D0869}" type="pres">
      <dgm:prSet presAssocID="{E89BB96C-1058-45AC-90D7-BFBFFF0FE116}" presName="parTx" presStyleLbl="revTx" presStyleIdx="2" presStyleCnt="4">
        <dgm:presLayoutVars>
          <dgm:chMax val="0"/>
          <dgm:chPref val="0"/>
        </dgm:presLayoutVars>
      </dgm:prSet>
      <dgm:spPr/>
    </dgm:pt>
    <dgm:pt modelId="{4B5BBD6B-59B4-4884-BB1A-08AFD04D69D2}" type="pres">
      <dgm:prSet presAssocID="{08B520E0-F6DF-4772-9003-93F48DE58CE1}" presName="sibTrans" presStyleCnt="0"/>
      <dgm:spPr/>
    </dgm:pt>
    <dgm:pt modelId="{C1F9379D-EF3F-47AC-959F-9C65A50674B2}" type="pres">
      <dgm:prSet presAssocID="{C0115D13-C5EB-48DF-BC5C-52EFA9616506}" presName="compNode" presStyleCnt="0"/>
      <dgm:spPr/>
    </dgm:pt>
    <dgm:pt modelId="{01DE1034-79F2-4824-83A5-AF98E3F1B34D}" type="pres">
      <dgm:prSet presAssocID="{C0115D13-C5EB-48DF-BC5C-52EFA9616506}" presName="bgRect" presStyleLbl="bgShp" presStyleIdx="3" presStyleCnt="4"/>
      <dgm:spPr/>
    </dgm:pt>
    <dgm:pt modelId="{57172803-AE08-47DF-83AF-46615A46A41A}" type="pres">
      <dgm:prSet presAssocID="{C0115D13-C5EB-48DF-BC5C-52EFA96165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E5607C5-FF75-470D-8DAC-88556C5A8D87}" type="pres">
      <dgm:prSet presAssocID="{C0115D13-C5EB-48DF-BC5C-52EFA9616506}" presName="spaceRect" presStyleCnt="0"/>
      <dgm:spPr/>
    </dgm:pt>
    <dgm:pt modelId="{52C32017-1409-4B16-98E7-E99CBBAFFE20}" type="pres">
      <dgm:prSet presAssocID="{C0115D13-C5EB-48DF-BC5C-52EFA961650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1516354-7611-4715-ACB4-623DC43DCCAB}" srcId="{56274F2E-2530-4225-9C84-15A3D7981044}" destId="{FBF09BD5-5286-4A2E-B8AE-251C0F2EB677}" srcOrd="0" destOrd="0" parTransId="{BD570669-073C-4C7A-BA4D-890D6A881973}" sibTransId="{3BC9E635-376F-474B-82C5-5FA2FD7B660B}"/>
    <dgm:cxn modelId="{E92C8C57-8B43-4F9B-9EC2-BE234028BFCE}" srcId="{56274F2E-2530-4225-9C84-15A3D7981044}" destId="{E89BB96C-1058-45AC-90D7-BFBFFF0FE116}" srcOrd="2" destOrd="0" parTransId="{7C06A5EB-C524-464A-9F02-CBB1713E91F4}" sibTransId="{08B520E0-F6DF-4772-9003-93F48DE58CE1}"/>
    <dgm:cxn modelId="{D5DB726A-D334-44E6-AF8E-6A855191F236}" type="presOf" srcId="{FBF09BD5-5286-4A2E-B8AE-251C0F2EB677}" destId="{94F9AB8B-1EBE-4829-B3D3-D068F23AD272}" srcOrd="0" destOrd="0" presId="urn:microsoft.com/office/officeart/2018/2/layout/IconVerticalSolidList"/>
    <dgm:cxn modelId="{5F3617A2-C04B-4FCE-BCBB-0F4B31C39EC6}" type="presOf" srcId="{E89BB96C-1058-45AC-90D7-BFBFFF0FE116}" destId="{23EF06F7-B471-4C0E-A550-C352220D0869}" srcOrd="0" destOrd="0" presId="urn:microsoft.com/office/officeart/2018/2/layout/IconVerticalSolidList"/>
    <dgm:cxn modelId="{92F84FC4-A11E-4B04-853D-6DBE59648FD7}" srcId="{56274F2E-2530-4225-9C84-15A3D7981044}" destId="{1AD88E42-EAD4-4072-93F1-4084C69BCD87}" srcOrd="1" destOrd="0" parTransId="{4923AF0B-4822-4C2D-9432-6E41373CE8E7}" sibTransId="{2D3E2C7E-3212-4131-82C8-C4625785AE8F}"/>
    <dgm:cxn modelId="{7EE581D0-4D35-498D-B4AF-BE0772B17A77}" type="presOf" srcId="{56274F2E-2530-4225-9C84-15A3D7981044}" destId="{4182A97E-6474-4BCC-8FF9-8B46C90C1797}" srcOrd="0" destOrd="0" presId="urn:microsoft.com/office/officeart/2018/2/layout/IconVerticalSolidList"/>
    <dgm:cxn modelId="{FDF81FE4-4F92-4447-B550-6B1347E87F2B}" type="presOf" srcId="{1AD88E42-EAD4-4072-93F1-4084C69BCD87}" destId="{1BDA93BF-8AB8-481F-98A7-A9BD97FEC33C}" srcOrd="0" destOrd="0" presId="urn:microsoft.com/office/officeart/2018/2/layout/IconVerticalSolidList"/>
    <dgm:cxn modelId="{0EE682F1-4D07-4A94-849B-46464056FBC8}" srcId="{56274F2E-2530-4225-9C84-15A3D7981044}" destId="{C0115D13-C5EB-48DF-BC5C-52EFA9616506}" srcOrd="3" destOrd="0" parTransId="{71471CD3-2EDD-4128-9F21-0919C1808519}" sibTransId="{AB3301F7-33BB-4687-9016-C45B182726C0}"/>
    <dgm:cxn modelId="{DCF6C8F3-7DB1-4741-A717-F01BD7B3234A}" type="presOf" srcId="{C0115D13-C5EB-48DF-BC5C-52EFA9616506}" destId="{52C32017-1409-4B16-98E7-E99CBBAFFE20}" srcOrd="0" destOrd="0" presId="urn:microsoft.com/office/officeart/2018/2/layout/IconVerticalSolidList"/>
    <dgm:cxn modelId="{BDA0095E-32BE-4D6C-AD4F-BA56D1796185}" type="presParOf" srcId="{4182A97E-6474-4BCC-8FF9-8B46C90C1797}" destId="{E9F1E854-DF43-4B78-B7BE-1CFC0D26B2B4}" srcOrd="0" destOrd="0" presId="urn:microsoft.com/office/officeart/2018/2/layout/IconVerticalSolidList"/>
    <dgm:cxn modelId="{68155C23-D2F6-47E0-B2A7-3F9F488182C9}" type="presParOf" srcId="{E9F1E854-DF43-4B78-B7BE-1CFC0D26B2B4}" destId="{CE45882D-7862-48B6-AD12-4FE7D32CEDDE}" srcOrd="0" destOrd="0" presId="urn:microsoft.com/office/officeart/2018/2/layout/IconVerticalSolidList"/>
    <dgm:cxn modelId="{14E6A7F8-A3E5-43B1-8BB8-4ACA9DA8A834}" type="presParOf" srcId="{E9F1E854-DF43-4B78-B7BE-1CFC0D26B2B4}" destId="{BC0D43CA-E43F-454D-A552-C008B8C48C3F}" srcOrd="1" destOrd="0" presId="urn:microsoft.com/office/officeart/2018/2/layout/IconVerticalSolidList"/>
    <dgm:cxn modelId="{BB0D01AF-DF88-4393-89AB-CF204B69CA9D}" type="presParOf" srcId="{E9F1E854-DF43-4B78-B7BE-1CFC0D26B2B4}" destId="{AB4948C4-EFAA-46C0-98B7-5FBE23964F34}" srcOrd="2" destOrd="0" presId="urn:microsoft.com/office/officeart/2018/2/layout/IconVerticalSolidList"/>
    <dgm:cxn modelId="{B658FA71-04D4-426C-841C-3DA92ED2D2D0}" type="presParOf" srcId="{E9F1E854-DF43-4B78-B7BE-1CFC0D26B2B4}" destId="{94F9AB8B-1EBE-4829-B3D3-D068F23AD272}" srcOrd="3" destOrd="0" presId="urn:microsoft.com/office/officeart/2018/2/layout/IconVerticalSolidList"/>
    <dgm:cxn modelId="{61D13688-BA76-48AE-8C7B-A2B58686CFB8}" type="presParOf" srcId="{4182A97E-6474-4BCC-8FF9-8B46C90C1797}" destId="{348035B9-317D-46D9-9FF5-EF4A7E9838B8}" srcOrd="1" destOrd="0" presId="urn:microsoft.com/office/officeart/2018/2/layout/IconVerticalSolidList"/>
    <dgm:cxn modelId="{1161482F-0F68-4FF6-8D64-238DD61DBEF3}" type="presParOf" srcId="{4182A97E-6474-4BCC-8FF9-8B46C90C1797}" destId="{CCB35A70-A96A-455F-BC44-A23ADF66A91D}" srcOrd="2" destOrd="0" presId="urn:microsoft.com/office/officeart/2018/2/layout/IconVerticalSolidList"/>
    <dgm:cxn modelId="{B7137959-C593-4CD6-B216-BA09C127EE86}" type="presParOf" srcId="{CCB35A70-A96A-455F-BC44-A23ADF66A91D}" destId="{39167F36-BEAF-4023-9C82-A3BCA2F0EE08}" srcOrd="0" destOrd="0" presId="urn:microsoft.com/office/officeart/2018/2/layout/IconVerticalSolidList"/>
    <dgm:cxn modelId="{69DF0ECE-DE53-4800-9274-EB736F5826A9}" type="presParOf" srcId="{CCB35A70-A96A-455F-BC44-A23ADF66A91D}" destId="{EEC10A03-D8E7-4929-A9E5-75BD3292A909}" srcOrd="1" destOrd="0" presId="urn:microsoft.com/office/officeart/2018/2/layout/IconVerticalSolidList"/>
    <dgm:cxn modelId="{38D59DDF-AAAD-4CD0-B6C6-CD8BD42F5B3B}" type="presParOf" srcId="{CCB35A70-A96A-455F-BC44-A23ADF66A91D}" destId="{CC5B12A3-3035-4B1E-86D5-61CA28A77AFC}" srcOrd="2" destOrd="0" presId="urn:microsoft.com/office/officeart/2018/2/layout/IconVerticalSolidList"/>
    <dgm:cxn modelId="{26552A63-891B-40B0-B315-5326C4B4501F}" type="presParOf" srcId="{CCB35A70-A96A-455F-BC44-A23ADF66A91D}" destId="{1BDA93BF-8AB8-481F-98A7-A9BD97FEC33C}" srcOrd="3" destOrd="0" presId="urn:microsoft.com/office/officeart/2018/2/layout/IconVerticalSolidList"/>
    <dgm:cxn modelId="{BCA8A2B0-6746-4E85-8186-374EEC9FF773}" type="presParOf" srcId="{4182A97E-6474-4BCC-8FF9-8B46C90C1797}" destId="{34CB3E2D-C674-46CB-A0CD-4B6F6BF5E7B3}" srcOrd="3" destOrd="0" presId="urn:microsoft.com/office/officeart/2018/2/layout/IconVerticalSolidList"/>
    <dgm:cxn modelId="{5A7469F2-93E4-4FAD-904E-274BE8BF4FD0}" type="presParOf" srcId="{4182A97E-6474-4BCC-8FF9-8B46C90C1797}" destId="{7D33AE70-7F53-474C-9921-5BC53672C437}" srcOrd="4" destOrd="0" presId="urn:microsoft.com/office/officeart/2018/2/layout/IconVerticalSolidList"/>
    <dgm:cxn modelId="{0B5E2BB8-31CE-40DA-B6E4-DADF6839B598}" type="presParOf" srcId="{7D33AE70-7F53-474C-9921-5BC53672C437}" destId="{97B79E78-95CB-4777-ACE5-F169DCE4BA18}" srcOrd="0" destOrd="0" presId="urn:microsoft.com/office/officeart/2018/2/layout/IconVerticalSolidList"/>
    <dgm:cxn modelId="{8475D065-5C77-42E6-BFB3-D1D23E2B9B66}" type="presParOf" srcId="{7D33AE70-7F53-474C-9921-5BC53672C437}" destId="{0E1F4A35-C017-4663-B1B9-C81C40D297DD}" srcOrd="1" destOrd="0" presId="urn:microsoft.com/office/officeart/2018/2/layout/IconVerticalSolidList"/>
    <dgm:cxn modelId="{F3914A2E-59A3-4A3A-9228-4C06045ADCA4}" type="presParOf" srcId="{7D33AE70-7F53-474C-9921-5BC53672C437}" destId="{35B208C2-C2FB-4CA8-AD59-F7FC1090FCA6}" srcOrd="2" destOrd="0" presId="urn:microsoft.com/office/officeart/2018/2/layout/IconVerticalSolidList"/>
    <dgm:cxn modelId="{4B943184-206E-4954-81A4-DFA4E87447D8}" type="presParOf" srcId="{7D33AE70-7F53-474C-9921-5BC53672C437}" destId="{23EF06F7-B471-4C0E-A550-C352220D0869}" srcOrd="3" destOrd="0" presId="urn:microsoft.com/office/officeart/2018/2/layout/IconVerticalSolidList"/>
    <dgm:cxn modelId="{64F5CF34-D98E-4BB6-9267-8E1354751146}" type="presParOf" srcId="{4182A97E-6474-4BCC-8FF9-8B46C90C1797}" destId="{4B5BBD6B-59B4-4884-BB1A-08AFD04D69D2}" srcOrd="5" destOrd="0" presId="urn:microsoft.com/office/officeart/2018/2/layout/IconVerticalSolidList"/>
    <dgm:cxn modelId="{D40AF727-6C92-4F4C-BD50-BC78BDB71043}" type="presParOf" srcId="{4182A97E-6474-4BCC-8FF9-8B46C90C1797}" destId="{C1F9379D-EF3F-47AC-959F-9C65A50674B2}" srcOrd="6" destOrd="0" presId="urn:microsoft.com/office/officeart/2018/2/layout/IconVerticalSolidList"/>
    <dgm:cxn modelId="{DC782403-B41B-47C9-843F-7892B146339A}" type="presParOf" srcId="{C1F9379D-EF3F-47AC-959F-9C65A50674B2}" destId="{01DE1034-79F2-4824-83A5-AF98E3F1B34D}" srcOrd="0" destOrd="0" presId="urn:microsoft.com/office/officeart/2018/2/layout/IconVerticalSolidList"/>
    <dgm:cxn modelId="{2A700783-9A82-4997-A8A9-96F2DE4563D1}" type="presParOf" srcId="{C1F9379D-EF3F-47AC-959F-9C65A50674B2}" destId="{57172803-AE08-47DF-83AF-46615A46A41A}" srcOrd="1" destOrd="0" presId="urn:microsoft.com/office/officeart/2018/2/layout/IconVerticalSolidList"/>
    <dgm:cxn modelId="{CDB7137B-26F4-4C81-BCDA-1F39B4024F98}" type="presParOf" srcId="{C1F9379D-EF3F-47AC-959F-9C65A50674B2}" destId="{AE5607C5-FF75-470D-8DAC-88556C5A8D87}" srcOrd="2" destOrd="0" presId="urn:microsoft.com/office/officeart/2018/2/layout/IconVerticalSolidList"/>
    <dgm:cxn modelId="{85675E9C-D873-4E2B-AB05-F8265F1A4A9E}" type="presParOf" srcId="{C1F9379D-EF3F-47AC-959F-9C65A50674B2}" destId="{52C32017-1409-4B16-98E7-E99CBBAFFE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D0323-ED74-4883-B697-DE03B1780E87}">
      <dsp:nvSpPr>
        <dsp:cNvPr id="0" name=""/>
        <dsp:cNvSpPr/>
      </dsp:nvSpPr>
      <dsp:spPr>
        <a:xfrm>
          <a:off x="0" y="1794"/>
          <a:ext cx="7162082" cy="7648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28D12-D5DD-4FD0-A99E-C6477EF510A1}">
      <dsp:nvSpPr>
        <dsp:cNvPr id="0" name=""/>
        <dsp:cNvSpPr/>
      </dsp:nvSpPr>
      <dsp:spPr>
        <a:xfrm>
          <a:off x="231356" y="173878"/>
          <a:ext cx="420648" cy="4206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2B58E-95E7-4C75-BEC3-E99A677D9FA8}">
      <dsp:nvSpPr>
        <dsp:cNvPr id="0" name=""/>
        <dsp:cNvSpPr/>
      </dsp:nvSpPr>
      <dsp:spPr>
        <a:xfrm>
          <a:off x="883362" y="1794"/>
          <a:ext cx="6278719" cy="76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3" tIns="80943" rIns="80943" bIns="8094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Motivation</a:t>
          </a:r>
        </a:p>
      </dsp:txBody>
      <dsp:txXfrm>
        <a:off x="883362" y="1794"/>
        <a:ext cx="6278719" cy="764816"/>
      </dsp:txXfrm>
    </dsp:sp>
    <dsp:sp modelId="{FCBF31D8-EDB6-4B28-A3CD-14E8C4113F7E}">
      <dsp:nvSpPr>
        <dsp:cNvPr id="0" name=""/>
        <dsp:cNvSpPr/>
      </dsp:nvSpPr>
      <dsp:spPr>
        <a:xfrm>
          <a:off x="0" y="957815"/>
          <a:ext cx="7162082" cy="7648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5B5A1-71F0-44D7-997A-8143B77887EF}">
      <dsp:nvSpPr>
        <dsp:cNvPr id="0" name=""/>
        <dsp:cNvSpPr/>
      </dsp:nvSpPr>
      <dsp:spPr>
        <a:xfrm>
          <a:off x="231356" y="1129898"/>
          <a:ext cx="420648" cy="4206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E6A69-E67B-4839-9089-7D9AD6B6D08B}">
      <dsp:nvSpPr>
        <dsp:cNvPr id="0" name=""/>
        <dsp:cNvSpPr/>
      </dsp:nvSpPr>
      <dsp:spPr>
        <a:xfrm>
          <a:off x="883362" y="957815"/>
          <a:ext cx="6278719" cy="76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3" tIns="80943" rIns="80943" bIns="8094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Clean</a:t>
          </a:r>
        </a:p>
      </dsp:txBody>
      <dsp:txXfrm>
        <a:off x="883362" y="957815"/>
        <a:ext cx="6278719" cy="764816"/>
      </dsp:txXfrm>
    </dsp:sp>
    <dsp:sp modelId="{2DD9B24E-DB8D-4B73-B212-0E7E2793869E}">
      <dsp:nvSpPr>
        <dsp:cNvPr id="0" name=""/>
        <dsp:cNvSpPr/>
      </dsp:nvSpPr>
      <dsp:spPr>
        <a:xfrm>
          <a:off x="0" y="1913835"/>
          <a:ext cx="7162082" cy="7648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39291-22FE-4CE4-92D7-2E5924EF7849}">
      <dsp:nvSpPr>
        <dsp:cNvPr id="0" name=""/>
        <dsp:cNvSpPr/>
      </dsp:nvSpPr>
      <dsp:spPr>
        <a:xfrm>
          <a:off x="231356" y="2085919"/>
          <a:ext cx="420648" cy="4206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BF0A5-7CFA-4918-9D76-C879CE506E8D}">
      <dsp:nvSpPr>
        <dsp:cNvPr id="0" name=""/>
        <dsp:cNvSpPr/>
      </dsp:nvSpPr>
      <dsp:spPr>
        <a:xfrm>
          <a:off x="883362" y="1913835"/>
          <a:ext cx="6278719" cy="76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3" tIns="80943" rIns="80943" bIns="8094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Exploratory</a:t>
          </a:r>
        </a:p>
      </dsp:txBody>
      <dsp:txXfrm>
        <a:off x="883362" y="1913835"/>
        <a:ext cx="6278719" cy="764816"/>
      </dsp:txXfrm>
    </dsp:sp>
    <dsp:sp modelId="{5A393EB5-7F08-4903-A557-8BDAF9A92783}">
      <dsp:nvSpPr>
        <dsp:cNvPr id="0" name=""/>
        <dsp:cNvSpPr/>
      </dsp:nvSpPr>
      <dsp:spPr>
        <a:xfrm>
          <a:off x="0" y="2869856"/>
          <a:ext cx="7162082" cy="7648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613D9-30A9-422C-87E2-8374B585AE81}">
      <dsp:nvSpPr>
        <dsp:cNvPr id="0" name=""/>
        <dsp:cNvSpPr/>
      </dsp:nvSpPr>
      <dsp:spPr>
        <a:xfrm>
          <a:off x="231356" y="3041939"/>
          <a:ext cx="420648" cy="4206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173C0-ED20-451E-9755-1FA6A00D2F1C}">
      <dsp:nvSpPr>
        <dsp:cNvPr id="0" name=""/>
        <dsp:cNvSpPr/>
      </dsp:nvSpPr>
      <dsp:spPr>
        <a:xfrm>
          <a:off x="883362" y="2869856"/>
          <a:ext cx="6278719" cy="76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3" tIns="80943" rIns="80943" bIns="8094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Geospatial Statistics</a:t>
          </a:r>
        </a:p>
      </dsp:txBody>
      <dsp:txXfrm>
        <a:off x="883362" y="2869856"/>
        <a:ext cx="6278719" cy="764816"/>
      </dsp:txXfrm>
    </dsp:sp>
    <dsp:sp modelId="{9ABD89B7-5CCF-436C-81FF-DEDC1418C8D7}">
      <dsp:nvSpPr>
        <dsp:cNvPr id="0" name=""/>
        <dsp:cNvSpPr/>
      </dsp:nvSpPr>
      <dsp:spPr>
        <a:xfrm>
          <a:off x="0" y="3825876"/>
          <a:ext cx="7162082" cy="7648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1CDF1-7C09-43D7-A6F4-40091CA87CE2}">
      <dsp:nvSpPr>
        <dsp:cNvPr id="0" name=""/>
        <dsp:cNvSpPr/>
      </dsp:nvSpPr>
      <dsp:spPr>
        <a:xfrm>
          <a:off x="231356" y="3997960"/>
          <a:ext cx="420648" cy="4206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51F71-A8F0-403A-B7B0-5A646B6A6770}">
      <dsp:nvSpPr>
        <dsp:cNvPr id="0" name=""/>
        <dsp:cNvSpPr/>
      </dsp:nvSpPr>
      <dsp:spPr>
        <a:xfrm>
          <a:off x="883362" y="3825876"/>
          <a:ext cx="6278719" cy="76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3" tIns="80943" rIns="80943" bIns="8094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Spatio-Temporal Bayesian Modeling</a:t>
          </a:r>
        </a:p>
      </dsp:txBody>
      <dsp:txXfrm>
        <a:off x="883362" y="3825876"/>
        <a:ext cx="6278719" cy="764816"/>
      </dsp:txXfrm>
    </dsp:sp>
    <dsp:sp modelId="{FE5DBA3B-F8D9-4A03-A65C-D70BD810810C}">
      <dsp:nvSpPr>
        <dsp:cNvPr id="0" name=""/>
        <dsp:cNvSpPr/>
      </dsp:nvSpPr>
      <dsp:spPr>
        <a:xfrm>
          <a:off x="0" y="4781896"/>
          <a:ext cx="7162082" cy="7648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A7EE6-7238-4F92-B939-1EC2E41AF8BB}">
      <dsp:nvSpPr>
        <dsp:cNvPr id="0" name=""/>
        <dsp:cNvSpPr/>
      </dsp:nvSpPr>
      <dsp:spPr>
        <a:xfrm>
          <a:off x="231356" y="4953980"/>
          <a:ext cx="420648" cy="4206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E5CB4-4D3F-4535-85D2-65CDE3D3A567}">
      <dsp:nvSpPr>
        <dsp:cNvPr id="0" name=""/>
        <dsp:cNvSpPr/>
      </dsp:nvSpPr>
      <dsp:spPr>
        <a:xfrm>
          <a:off x="883362" y="4781896"/>
          <a:ext cx="6278719" cy="76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3" tIns="80943" rIns="80943" bIns="8094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Work</a:t>
          </a:r>
        </a:p>
      </dsp:txBody>
      <dsp:txXfrm>
        <a:off x="883362" y="4781896"/>
        <a:ext cx="6278719" cy="764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A5AA5-7AD6-4D34-AB91-389204F14F26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5B922-E49D-4372-AF35-0CD52C1C2E6B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68210-46EB-4958-807D-C3CE102DCC01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Content Offloading</a:t>
          </a:r>
        </a:p>
      </dsp:txBody>
      <dsp:txXfrm>
        <a:off x="1172126" y="908559"/>
        <a:ext cx="2114937" cy="897246"/>
      </dsp:txXfrm>
    </dsp:sp>
    <dsp:sp modelId="{EE50E47A-2795-4C4D-B701-8194AF10C494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E4607-AEDC-4024-9A63-03EDF4CF3501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D4F39-976F-4FDB-8994-633E0E89C3C6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Computing Offloading</a:t>
          </a:r>
        </a:p>
      </dsp:txBody>
      <dsp:txXfrm>
        <a:off x="4745088" y="908559"/>
        <a:ext cx="2114937" cy="897246"/>
      </dsp:txXfrm>
    </dsp:sp>
    <dsp:sp modelId="{4379AB73-8F54-47C5-8129-7F730386FC8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370B7-8380-4A29-9E8F-D740C3D8A490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AB21B-1FD2-4135-9975-CFF1D78C8DB0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Content Recommendation</a:t>
          </a:r>
        </a:p>
      </dsp:txBody>
      <dsp:txXfrm>
        <a:off x="8318049" y="908559"/>
        <a:ext cx="2114937" cy="897246"/>
      </dsp:txXfrm>
    </dsp:sp>
    <dsp:sp modelId="{467359E5-A8C2-4383-9D77-BE86BAA19B9F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70C6F-AF47-4595-8956-AA02C545B446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E0A0D-F541-4780-99E0-AF2D41D5625C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Path Planning</a:t>
          </a:r>
        </a:p>
      </dsp:txBody>
      <dsp:txXfrm>
        <a:off x="1172126" y="2545532"/>
        <a:ext cx="2114937" cy="897246"/>
      </dsp:txXfrm>
    </dsp:sp>
    <dsp:sp modelId="{BBA936FD-4FDC-4E29-9ADC-A71DD9ACF7B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17300-C5EB-4F08-A746-E245C7207AEE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AE8B7-E2A7-4C34-8EB4-9B6DA5E1E42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Station Allocation </a:t>
          </a:r>
        </a:p>
      </dsp:txBody>
      <dsp:txXfrm>
        <a:off x="4745088" y="2545532"/>
        <a:ext cx="2114937" cy="897246"/>
      </dsp:txXfrm>
    </dsp:sp>
    <dsp:sp modelId="{AC261AC3-C718-4963-AF40-9D3806F5BE33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31FD1-EA86-4A05-98D9-CCA923EF73B9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9E7F2-1435-481D-A03C-406D94905A2C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 Service</a:t>
          </a:r>
        </a:p>
      </dsp:txBody>
      <dsp:txXfrm>
        <a:off x="8318049" y="25455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5882D-7862-48B6-AD12-4FE7D32CEDDE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43CA-E43F-454D-A552-C008B8C48C3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9AB8B-1EBE-4829-B3D3-D068F23AD272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Geospatial Data Mining</a:t>
          </a:r>
        </a:p>
      </dsp:txBody>
      <dsp:txXfrm>
        <a:off x="1429899" y="2442"/>
        <a:ext cx="5083704" cy="1238008"/>
      </dsp:txXfrm>
    </dsp:sp>
    <dsp:sp modelId="{39167F36-BEAF-4023-9C82-A3BCA2F0EE0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10A03-D8E7-4929-A9E5-75BD3292A90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A93BF-8AB8-481F-98A7-A9BD97FEC33C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Spatio-Temporal Bayesian Modeling</a:t>
          </a:r>
        </a:p>
      </dsp:txBody>
      <dsp:txXfrm>
        <a:off x="1429899" y="1549953"/>
        <a:ext cx="5083704" cy="1238008"/>
      </dsp:txXfrm>
    </dsp:sp>
    <dsp:sp modelId="{97B79E78-95CB-4777-ACE5-F169DCE4BA1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F4A35-C017-4663-B1B9-C81C40D297DD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F06F7-B471-4C0E-A550-C352220D0869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Online Learning</a:t>
          </a:r>
        </a:p>
      </dsp:txBody>
      <dsp:txXfrm>
        <a:off x="1429899" y="3097464"/>
        <a:ext cx="5083704" cy="1238008"/>
      </dsp:txXfrm>
    </dsp:sp>
    <dsp:sp modelId="{01DE1034-79F2-4824-83A5-AF98E3F1B34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72803-AE08-47DF-83AF-46615A46A41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32017-1409-4B16-98E7-E99CBBAFFE2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Recurrent Neural Network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3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F0E75-57BE-4B16-B1DA-C9DE1204495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5ACC0-210B-4F43-9643-F4C932B9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3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A5A-628F-4463-906D-B2C5C415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/>
              <a:t>Spatio</a:t>
            </a:r>
            <a:r>
              <a:rPr lang="en-US" sz="4800" dirty="0"/>
              <a:t>-Temporal Bayesian Modeling for Mobile Edge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0AE41-FD4D-494C-A7E4-392CB7CBA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1100"/>
              <a:t>Presenter: Laha Ale</a:t>
            </a:r>
          </a:p>
          <a:p>
            <a:pPr algn="l"/>
            <a:r>
              <a:rPr lang="en-US" altLang="zh-CN" sz="1100"/>
              <a:t>Instructor: Dr. Jose Guardiola</a:t>
            </a:r>
            <a:endParaRPr lang="en-US" sz="110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8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D116-8335-409A-AF22-62D651F1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outliers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948FB-E991-41B4-B18E-5254D1011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/>
          <a:stretch/>
        </p:blipFill>
        <p:spPr>
          <a:xfrm>
            <a:off x="3406871" y="1847300"/>
            <a:ext cx="5378257" cy="4645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1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E1C4-838C-4210-9A3E-75825065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9C890-878C-4908-A336-EBB088237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4" t="12893" r="28719" b="15409"/>
          <a:stretch/>
        </p:blipFill>
        <p:spPr>
          <a:xfrm>
            <a:off x="7278810" y="1781735"/>
            <a:ext cx="4076700" cy="484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B681A-DF48-4F4C-80D9-A550420C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5" y="2956143"/>
            <a:ext cx="7157865" cy="33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3527" r="-1" b="-1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" r="13643" b="3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7587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00AB-A9DA-4647-B209-1E5F634F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56994-D3DC-45BA-B4E7-0074D324D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4" t="14533" r="21753" b="8549"/>
          <a:stretch/>
        </p:blipFill>
        <p:spPr>
          <a:xfrm>
            <a:off x="1102659" y="2225489"/>
            <a:ext cx="3966884" cy="3435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30BA7-7797-40D1-9DAC-0F96268F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4" t="19744" r="21622" b="6798"/>
          <a:stretch/>
        </p:blipFill>
        <p:spPr>
          <a:xfrm>
            <a:off x="6389596" y="2220737"/>
            <a:ext cx="3966883" cy="3440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039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0DB2-6999-487C-87E5-1522276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By Minutes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970B-1136-4CFD-812F-6416BCB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38" y="1844826"/>
            <a:ext cx="6329298" cy="4068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62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450-9FFF-4810-825D-3AEC1BA7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799CE-18C3-404B-9A89-E256AC1E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03" y="1841488"/>
            <a:ext cx="4613647" cy="4381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31A1B-9756-4C54-828E-5340CC40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65" y="1841489"/>
            <a:ext cx="4791635" cy="438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925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97DB-B7F6-42C0-ABCE-EA15268C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0EFCF-C052-4525-B7B9-83D2038E5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33" y="1974531"/>
            <a:ext cx="4285132" cy="4277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7D113-4C6E-4962-9A52-84C262B4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4532"/>
            <a:ext cx="4285130" cy="4277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5453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656C-6E13-4DFA-8D37-99D11D7E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1BE03-9F6F-4896-AC03-27D031CD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113" y="2056613"/>
            <a:ext cx="4177553" cy="4171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8DD1E-99C5-4267-B264-D822AB375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78" y="2056613"/>
            <a:ext cx="4177552" cy="4171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746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8F49-B40F-43D3-91D0-1A25D673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53B1F-2BAE-46D9-B1A1-48D8E9D63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12" y="2106305"/>
            <a:ext cx="6790375" cy="38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C211-4F27-4EB4-AAD9-D2DFAA31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Kringing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48FF6-210E-4E84-9F61-35E7E3C5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4" y="1949224"/>
            <a:ext cx="7978776" cy="354773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93EEC66-4DAC-4F96-88CA-0740FF5C1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49" y="5748563"/>
            <a:ext cx="9001125" cy="21544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anose="020B0609040504020204" pitchFamily="49" charset="0"/>
              </a:rPr>
              <a:t>"The 95% PI is between -176.202001154899 and 240.687556589459"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2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5CBE3-FD49-394C-9421-5E4C4FFF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CE8349-A050-4EC0-9712-B714825576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034482"/>
              </p:ext>
            </p:extLst>
          </p:nvPr>
        </p:nvGraphicFramePr>
        <p:xfrm>
          <a:off x="4551029" y="654746"/>
          <a:ext cx="7162082" cy="554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7563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468B-675C-4F5D-8F4A-E995032E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/>
              <a:t>Bayesian-Mean</a:t>
            </a: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2DF912-16BD-4C49-BFC9-69547E41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603888"/>
            <a:ext cx="3529109" cy="352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CEF22-C7AC-4C99-B50B-97E024AE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603443"/>
            <a:ext cx="3526424" cy="352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BD4E1-7DEB-4F0F-AC50-78A33ADF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91490"/>
            <a:ext cx="3553968" cy="354508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3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1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0B4-D627-43A3-BEB0-EDF9821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dirty="0"/>
              <a:t>Bayesian-Residual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5E67D-053E-4C2A-8B36-E0E566DE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1" y="604334"/>
            <a:ext cx="3529109" cy="3520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FF321-DE80-4ED0-8E77-3F855E33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603443"/>
            <a:ext cx="3526424" cy="35211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3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50A936-C0C1-43D7-98E3-DEA66CEF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89" y="603443"/>
            <a:ext cx="3526424" cy="35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09D0-CB0C-47DA-A06A-A7BEEF38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Bayesian- Exponential vs Spherical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2FB23-2606-4D53-BE6C-690DF0CA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27" y="1949543"/>
            <a:ext cx="3028950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06E31-8AC8-4A11-8D11-E64E4E02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37" y="1901918"/>
            <a:ext cx="3219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3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5D7-04F7-AB48-AE76-1E9F5C50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Bayesian</a:t>
            </a:r>
            <a:r>
              <a:rPr lang="en-US" altLang="zh-CN" dirty="0"/>
              <a:t>-GP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6D4926-035D-C041-B2E0-3593165AB03F}"/>
                  </a:ext>
                </a:extLst>
              </p:cNvPr>
              <p:cNvSpPr/>
              <p:nvPr/>
            </p:nvSpPr>
            <p:spPr>
              <a:xfrm>
                <a:off x="704022" y="2555369"/>
                <a:ext cx="10783956" cy="2367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𝑙𝑡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𝑙𝑡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𝑙𝑡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𝑙𝑡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𝑙𝑡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𝑙𝑡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𝛉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𝐎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</m:d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∝−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nary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𝑙𝑡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𝑙𝑡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nary>
                    <m:sSubSup>
                      <m:sSubSup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</m:d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6D4926-035D-C041-B2E0-3593165AB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2" y="2555369"/>
                <a:ext cx="10783956" cy="2367315"/>
              </a:xfrm>
              <a:prstGeom prst="rect">
                <a:avLst/>
              </a:prstGeom>
              <a:blipFill>
                <a:blip r:embed="rId2"/>
                <a:stretch>
                  <a:fillRect l="-2820" b="-30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89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B44F-6D9F-4343-8FED-016F26DD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Bayesian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7781B-80A0-418F-B434-50CC77C1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1516"/>
            <a:ext cx="7590476" cy="193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412D8-13E1-4DF5-9FB4-2A771B67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0010"/>
            <a:ext cx="6104878" cy="27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1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4594-C733-480C-A831-4045F27B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Bayesian Predict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F8005-D2E3-4AB3-9E2A-A267263DD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80" y="1980266"/>
            <a:ext cx="640940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1139E-DBB2-4AB0-87D3-3DF674F8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541"/>
            <a:ext cx="80676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2C44-5D24-4C48-9A31-E3B2A348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Bayesian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C7AE8-6447-4796-BDB0-CFACF73C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4711"/>
            <a:ext cx="4184276" cy="4178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762A8-930A-4EA7-8A23-68D5DF6C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83" y="2224710"/>
            <a:ext cx="4184277" cy="41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50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AF4E5-850B-B046-AA27-A7BB353F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E9C18-B23E-431E-B34F-F936891BC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5039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9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35A5D-AC06-A44A-AC9A-7FE28AD5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65" y="1422748"/>
            <a:ext cx="3658257" cy="4741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3AE5D-8368-0840-B96D-4227D636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67" y="582809"/>
            <a:ext cx="5581040" cy="55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C850D-7AA3-4F36-A44E-894D8E0E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9BFDC-AD7F-F24C-BD04-85FA7D55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24" y="643466"/>
            <a:ext cx="6239483" cy="5568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933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2D4E-3835-2848-92FA-4218E6E7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B46FE6-250C-4B57-9A0F-EA40AF287B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3624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61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FCB5-7160-40BD-B36A-91A6FCFD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Spatial-Temporal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ECEFC-A5ED-4F7C-B1A6-F25DBA458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97" y="1946444"/>
            <a:ext cx="7072139" cy="3983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916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5B78-E132-4C57-95D7-A1EDB688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657C4-6C59-4E0D-B100-C4B877C1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27" y="2051584"/>
            <a:ext cx="4203479" cy="406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83A1-5985-4E2A-B888-3C8AAC93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1584"/>
            <a:ext cx="4203479" cy="40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435D-B426-4346-AC9F-E86BA3C8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1A2B7-ECD3-4B69-A22B-87CF35D4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46" y="2017611"/>
            <a:ext cx="6201896" cy="397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4EAC3-DFE3-4755-97EA-CFB49351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687" y="2017611"/>
            <a:ext cx="4371403" cy="397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74E12D-3E6E-4542-96FA-9074E7D9E06E}"/>
              </a:ext>
            </a:extLst>
          </p:cNvPr>
          <p:cNvCxnSpPr/>
          <p:nvPr/>
        </p:nvCxnSpPr>
        <p:spPr>
          <a:xfrm flipV="1">
            <a:off x="4244009" y="2186609"/>
            <a:ext cx="3141678" cy="24052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90D939-D0F2-F343-B732-16C621E6C9EC}"/>
              </a:ext>
            </a:extLst>
          </p:cNvPr>
          <p:cNvCxnSpPr/>
          <p:nvPr/>
        </p:nvCxnSpPr>
        <p:spPr>
          <a:xfrm>
            <a:off x="4263887" y="4621696"/>
            <a:ext cx="3379304" cy="13703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0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9" y="2136233"/>
            <a:ext cx="5524153" cy="3000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583" y="2125573"/>
            <a:ext cx="2978746" cy="3011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E36DEC-7399-9D49-97F5-49096800B423}"/>
              </a:ext>
            </a:extLst>
          </p:cNvPr>
          <p:cNvCxnSpPr>
            <a:cxnSpLocks/>
          </p:cNvCxnSpPr>
          <p:nvPr/>
        </p:nvCxnSpPr>
        <p:spPr>
          <a:xfrm flipV="1">
            <a:off x="4821382" y="2186610"/>
            <a:ext cx="2564305" cy="12423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A491B-1DDB-314A-BCE1-46220D68D652}"/>
              </a:ext>
            </a:extLst>
          </p:cNvPr>
          <p:cNvCxnSpPr>
            <a:cxnSpLocks/>
          </p:cNvCxnSpPr>
          <p:nvPr/>
        </p:nvCxnSpPr>
        <p:spPr>
          <a:xfrm>
            <a:off x="4821382" y="3429000"/>
            <a:ext cx="2564305" cy="161801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CCDBB-7861-4F51-977D-20B236D6A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3527" r="-1" b="-1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F0E62-4DDC-441C-B818-A2CBFF57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Focus?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6C79E-B6CA-4300-9B1C-D2503EF1C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1792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151</Words>
  <Application>Microsoft Macintosh PowerPoint</Application>
  <PresentationFormat>Widescreen</PresentationFormat>
  <Paragraphs>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Cambria Math</vt:lpstr>
      <vt:lpstr>Lucida Console</vt:lpstr>
      <vt:lpstr>Office Theme</vt:lpstr>
      <vt:lpstr>Spatio-Temporal Bayesian Modeling for Mobile Edge Computing</vt:lpstr>
      <vt:lpstr>Agenda</vt:lpstr>
      <vt:lpstr>Motivation</vt:lpstr>
      <vt:lpstr>Motivation</vt:lpstr>
      <vt:lpstr>Spatial-Temporal</vt:lpstr>
      <vt:lpstr>Data Clean</vt:lpstr>
      <vt:lpstr>Data Exploratory</vt:lpstr>
      <vt:lpstr>Data Exploratory</vt:lpstr>
      <vt:lpstr>Focus?</vt:lpstr>
      <vt:lpstr>Remove outliers</vt:lpstr>
      <vt:lpstr>Remove outliers</vt:lpstr>
      <vt:lpstr>Clean</vt:lpstr>
      <vt:lpstr>After Clean</vt:lpstr>
      <vt:lpstr>Grouped By Minutes</vt:lpstr>
      <vt:lpstr>Interpolation</vt:lpstr>
      <vt:lpstr>Connection Time</vt:lpstr>
      <vt:lpstr>Connection Number</vt:lpstr>
      <vt:lpstr>Variogram</vt:lpstr>
      <vt:lpstr>Kringing</vt:lpstr>
      <vt:lpstr>Bayesian-Mean</vt:lpstr>
      <vt:lpstr>Bayesian-Residual</vt:lpstr>
      <vt:lpstr>Bayesian- Exponential vs Spherical</vt:lpstr>
      <vt:lpstr>Spatio-Temporal Bayesian-GP</vt:lpstr>
      <vt:lpstr>Spatio-Temporal Bayesian Model</vt:lpstr>
      <vt:lpstr>Spatio-Temporal Bayesian Predict Points</vt:lpstr>
      <vt:lpstr>Spatio-Temporal Bayesian Prediction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Bayesian Modeling for Mobile Edge Computing</dc:title>
  <dc:creator>Ale, Laha</dc:creator>
  <cp:lastModifiedBy>Ale, Laha</cp:lastModifiedBy>
  <cp:revision>4</cp:revision>
  <dcterms:created xsi:type="dcterms:W3CDTF">2019-04-29T05:40:58Z</dcterms:created>
  <dcterms:modified xsi:type="dcterms:W3CDTF">2019-05-01T23:20:53Z</dcterms:modified>
</cp:coreProperties>
</file>